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71" r:id="rId14"/>
    <p:sldId id="269" r:id="rId15"/>
    <p:sldId id="270" r:id="rId16"/>
    <p:sldId id="274" r:id="rId17"/>
    <p:sldId id="272" r:id="rId18"/>
    <p:sldId id="273" r:id="rId19"/>
    <p:sldId id="275" r:id="rId20"/>
    <p:sldId id="278" r:id="rId21"/>
    <p:sldId id="279" r:id="rId22"/>
    <p:sldId id="276" r:id="rId23"/>
    <p:sldId id="280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5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hyperlink" Target="https://1100334739.wixsite.com/sjpick" TargetMode="External"/><Relationship Id="rId2" Type="http://schemas.openxmlformats.org/officeDocument/2006/relationships/hyperlink" Target="http://2000082786.wixsite.com/sblackportfolio" TargetMode="External"/><Relationship Id="rId1" Type="http://schemas.openxmlformats.org/officeDocument/2006/relationships/hyperlink" Target="http://1100204818.wixsite.com/career-profile" TargetMode="External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hyperlink" Target="https://1100334739.wixsite.com/sjpick" TargetMode="External"/><Relationship Id="rId2" Type="http://schemas.openxmlformats.org/officeDocument/2006/relationships/hyperlink" Target="http://2000082786.wixsite.com/sblackportfolio" TargetMode="External"/><Relationship Id="rId1" Type="http://schemas.openxmlformats.org/officeDocument/2006/relationships/hyperlink" Target="http://1100204818.wixsite.com/career-profile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656592-7E30-4885-9FAE-E8E9F05CA9A4}" type="doc">
      <dgm:prSet loTypeId="urn:microsoft.com/office/officeart/2005/8/layout/balance1" loCatId="relationship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5957DCD-8FBF-4F14-80DF-CDB03C83577E}">
      <dgm:prSet phldrT="[Text]"/>
      <dgm:spPr/>
      <dgm:t>
        <a:bodyPr/>
        <a:lstStyle/>
        <a:p>
          <a:r>
            <a:rPr lang="en-US" dirty="0"/>
            <a:t>Social Media</a:t>
          </a:r>
        </a:p>
      </dgm:t>
    </dgm:pt>
    <dgm:pt modelId="{D6DE1D8D-01C2-47A2-BF64-50A262A20CC5}" type="parTrans" cxnId="{55AAFC68-5DA6-45DD-B68D-FC9CD90D2D57}">
      <dgm:prSet/>
      <dgm:spPr/>
      <dgm:t>
        <a:bodyPr/>
        <a:lstStyle/>
        <a:p>
          <a:endParaRPr lang="en-US"/>
        </a:p>
      </dgm:t>
    </dgm:pt>
    <dgm:pt modelId="{3E36350E-825E-4AED-9AD8-8BB1AE15163A}" type="sibTrans" cxnId="{55AAFC68-5DA6-45DD-B68D-FC9CD90D2D57}">
      <dgm:prSet/>
      <dgm:spPr/>
      <dgm:t>
        <a:bodyPr/>
        <a:lstStyle/>
        <a:p>
          <a:endParaRPr lang="en-US"/>
        </a:p>
      </dgm:t>
    </dgm:pt>
    <dgm:pt modelId="{B1ACE3CB-E42C-4A1D-9A40-9E344CC4752C}">
      <dgm:prSet phldrT="[Text]"/>
      <dgm:spPr/>
      <dgm:t>
        <a:bodyPr/>
        <a:lstStyle/>
        <a:p>
          <a:r>
            <a:rPr lang="en-US" dirty="0"/>
            <a:t>Fun</a:t>
          </a:r>
        </a:p>
      </dgm:t>
    </dgm:pt>
    <dgm:pt modelId="{25D5853F-6371-40B1-BAD2-14ABF627D0B6}" type="parTrans" cxnId="{50DC2BA4-A3E0-4D74-9B94-1F7664650335}">
      <dgm:prSet/>
      <dgm:spPr/>
      <dgm:t>
        <a:bodyPr/>
        <a:lstStyle/>
        <a:p>
          <a:endParaRPr lang="en-US"/>
        </a:p>
      </dgm:t>
    </dgm:pt>
    <dgm:pt modelId="{BD3BEA80-FB18-4975-9293-2330C4004CB6}" type="sibTrans" cxnId="{50DC2BA4-A3E0-4D74-9B94-1F7664650335}">
      <dgm:prSet/>
      <dgm:spPr/>
      <dgm:t>
        <a:bodyPr/>
        <a:lstStyle/>
        <a:p>
          <a:endParaRPr lang="en-US"/>
        </a:p>
      </dgm:t>
    </dgm:pt>
    <dgm:pt modelId="{B954477B-B19F-4C4A-9B9D-6FE3A2EA0F60}">
      <dgm:prSet phldrT="[Text]"/>
      <dgm:spPr/>
      <dgm:t>
        <a:bodyPr/>
        <a:lstStyle/>
        <a:p>
          <a:r>
            <a:rPr lang="en-US" dirty="0"/>
            <a:t>Portfolio</a:t>
          </a:r>
        </a:p>
      </dgm:t>
    </dgm:pt>
    <dgm:pt modelId="{452F6D2E-076B-43E9-8D32-985AC38473BC}" type="parTrans" cxnId="{CE13C1DF-048D-4FD4-8CDA-84B973AC4475}">
      <dgm:prSet/>
      <dgm:spPr/>
      <dgm:t>
        <a:bodyPr/>
        <a:lstStyle/>
        <a:p>
          <a:endParaRPr lang="en-US"/>
        </a:p>
      </dgm:t>
    </dgm:pt>
    <dgm:pt modelId="{8FEB96DE-0332-4D47-B402-A4DFA00523DD}" type="sibTrans" cxnId="{CE13C1DF-048D-4FD4-8CDA-84B973AC4475}">
      <dgm:prSet/>
      <dgm:spPr/>
      <dgm:t>
        <a:bodyPr/>
        <a:lstStyle/>
        <a:p>
          <a:endParaRPr lang="en-US"/>
        </a:p>
      </dgm:t>
    </dgm:pt>
    <dgm:pt modelId="{71FFC7AB-2E25-4D12-B373-F3686754B84D}">
      <dgm:prSet phldrT="[Text]"/>
      <dgm:spPr/>
      <dgm:t>
        <a:bodyPr/>
        <a:lstStyle/>
        <a:p>
          <a:r>
            <a:rPr lang="en-US" dirty="0"/>
            <a:t>Opportunities</a:t>
          </a:r>
        </a:p>
      </dgm:t>
    </dgm:pt>
    <dgm:pt modelId="{4F03C7B7-8C41-417F-B85A-54A9701EAB9A}" type="parTrans" cxnId="{DCA9DC0A-63D8-4C61-9620-12593B04E048}">
      <dgm:prSet/>
      <dgm:spPr/>
      <dgm:t>
        <a:bodyPr/>
        <a:lstStyle/>
        <a:p>
          <a:endParaRPr lang="en-US"/>
        </a:p>
      </dgm:t>
    </dgm:pt>
    <dgm:pt modelId="{1F1390AA-1870-44AB-9AD6-AB46BF9FF3D0}" type="sibTrans" cxnId="{DCA9DC0A-63D8-4C61-9620-12593B04E048}">
      <dgm:prSet/>
      <dgm:spPr/>
      <dgm:t>
        <a:bodyPr/>
        <a:lstStyle/>
        <a:p>
          <a:endParaRPr lang="en-US"/>
        </a:p>
      </dgm:t>
    </dgm:pt>
    <dgm:pt modelId="{0142F6CE-CE54-4DD1-B114-F9E3B4FC9EE8}">
      <dgm:prSet phldrT="[Text]"/>
      <dgm:spPr/>
      <dgm:t>
        <a:bodyPr/>
        <a:lstStyle/>
        <a:p>
          <a:r>
            <a:rPr lang="en-US" dirty="0"/>
            <a:t>Impress</a:t>
          </a:r>
        </a:p>
      </dgm:t>
    </dgm:pt>
    <dgm:pt modelId="{CDDBAD3B-0C07-4DA1-879F-B1161271AC0B}" type="parTrans" cxnId="{E7729315-5A9F-44DF-8DD1-2E2234470B95}">
      <dgm:prSet/>
      <dgm:spPr/>
      <dgm:t>
        <a:bodyPr/>
        <a:lstStyle/>
        <a:p>
          <a:endParaRPr lang="en-US"/>
        </a:p>
      </dgm:t>
    </dgm:pt>
    <dgm:pt modelId="{6F076BA8-9439-47CD-8735-725094F6C056}" type="sibTrans" cxnId="{E7729315-5A9F-44DF-8DD1-2E2234470B95}">
      <dgm:prSet/>
      <dgm:spPr/>
      <dgm:t>
        <a:bodyPr/>
        <a:lstStyle/>
        <a:p>
          <a:endParaRPr lang="en-US"/>
        </a:p>
      </dgm:t>
    </dgm:pt>
    <dgm:pt modelId="{1960F787-9DFF-4919-84F7-D25CABE133EB}">
      <dgm:prSet phldrT="[Text]"/>
      <dgm:spPr/>
      <dgm:t>
        <a:bodyPr/>
        <a:lstStyle/>
        <a:p>
          <a:r>
            <a:rPr lang="en-US"/>
            <a:t>Friends</a:t>
          </a:r>
          <a:endParaRPr lang="en-US" dirty="0"/>
        </a:p>
      </dgm:t>
    </dgm:pt>
    <dgm:pt modelId="{4102177F-4F12-4356-86A6-EE0EFD12101C}" type="parTrans" cxnId="{FFB5DE5E-5FF3-4C16-89F5-70FDB98555D0}">
      <dgm:prSet/>
      <dgm:spPr/>
      <dgm:t>
        <a:bodyPr/>
        <a:lstStyle/>
        <a:p>
          <a:endParaRPr lang="en-US"/>
        </a:p>
      </dgm:t>
    </dgm:pt>
    <dgm:pt modelId="{926C2C4B-C6F7-4EA9-9F40-E37EE4FDC5BA}" type="sibTrans" cxnId="{FFB5DE5E-5FF3-4C16-89F5-70FDB98555D0}">
      <dgm:prSet/>
      <dgm:spPr/>
      <dgm:t>
        <a:bodyPr/>
        <a:lstStyle/>
        <a:p>
          <a:endParaRPr lang="en-US"/>
        </a:p>
      </dgm:t>
    </dgm:pt>
    <dgm:pt modelId="{956D0867-AE61-40DB-BCC9-2BE7278A83DA}">
      <dgm:prSet phldrT="[Text]"/>
      <dgm:spPr/>
      <dgm:t>
        <a:bodyPr/>
        <a:lstStyle/>
        <a:p>
          <a:r>
            <a:rPr lang="en-US" dirty="0"/>
            <a:t>Network</a:t>
          </a:r>
        </a:p>
      </dgm:t>
    </dgm:pt>
    <dgm:pt modelId="{A7909249-9C7C-4E0B-B44B-039017E5D868}" type="parTrans" cxnId="{0D17F905-4143-4B87-82B8-2C744ECC1E8B}">
      <dgm:prSet/>
      <dgm:spPr/>
      <dgm:t>
        <a:bodyPr/>
        <a:lstStyle/>
        <a:p>
          <a:endParaRPr lang="en-US"/>
        </a:p>
      </dgm:t>
    </dgm:pt>
    <dgm:pt modelId="{657B62FF-BD44-4E37-9269-9094CF7552D0}" type="sibTrans" cxnId="{0D17F905-4143-4B87-82B8-2C744ECC1E8B}">
      <dgm:prSet/>
      <dgm:spPr/>
      <dgm:t>
        <a:bodyPr/>
        <a:lstStyle/>
        <a:p>
          <a:endParaRPr lang="en-US"/>
        </a:p>
      </dgm:t>
    </dgm:pt>
    <dgm:pt modelId="{63E32829-7BCC-4A3E-A688-B6D31D9D56AA}">
      <dgm:prSet phldrT="[Text]"/>
      <dgm:spPr/>
      <dgm:t>
        <a:bodyPr/>
        <a:lstStyle/>
        <a:p>
          <a:r>
            <a:rPr lang="en-US" dirty="0"/>
            <a:t>Likes</a:t>
          </a:r>
        </a:p>
      </dgm:t>
    </dgm:pt>
    <dgm:pt modelId="{279DDD2D-F3BC-44F7-B195-B85952DC6B1E}" type="parTrans" cxnId="{DAF50FAC-4970-4ABF-9915-4DCD5E288CDF}">
      <dgm:prSet/>
      <dgm:spPr/>
      <dgm:t>
        <a:bodyPr/>
        <a:lstStyle/>
        <a:p>
          <a:endParaRPr lang="en-US"/>
        </a:p>
      </dgm:t>
    </dgm:pt>
    <dgm:pt modelId="{36359D47-0725-4332-AA35-F07B3FFE4355}" type="sibTrans" cxnId="{DAF50FAC-4970-4ABF-9915-4DCD5E288CDF}">
      <dgm:prSet/>
      <dgm:spPr/>
      <dgm:t>
        <a:bodyPr/>
        <a:lstStyle/>
        <a:p>
          <a:endParaRPr lang="en-US"/>
        </a:p>
      </dgm:t>
    </dgm:pt>
    <dgm:pt modelId="{04597580-2A6C-4FC5-86DB-8E43868B8929}" type="pres">
      <dgm:prSet presAssocID="{AD656592-7E30-4885-9FAE-E8E9F05CA9A4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D13EF4BE-C5B6-4EB9-943A-1B46DB92C189}" type="pres">
      <dgm:prSet presAssocID="{AD656592-7E30-4885-9FAE-E8E9F05CA9A4}" presName="dummyMaxCanvas" presStyleCnt="0"/>
      <dgm:spPr/>
    </dgm:pt>
    <dgm:pt modelId="{46F3A586-03DC-46DA-AA30-650C4C70DA3B}" type="pres">
      <dgm:prSet presAssocID="{AD656592-7E30-4885-9FAE-E8E9F05CA9A4}" presName="parentComposite" presStyleCnt="0"/>
      <dgm:spPr/>
    </dgm:pt>
    <dgm:pt modelId="{70339841-442E-420D-BDB9-910F17FBF674}" type="pres">
      <dgm:prSet presAssocID="{AD656592-7E30-4885-9FAE-E8E9F05CA9A4}" presName="parent1" presStyleLbl="alignAccFollowNode1" presStyleIdx="0" presStyleCnt="4">
        <dgm:presLayoutVars>
          <dgm:chMax val="4"/>
        </dgm:presLayoutVars>
      </dgm:prSet>
      <dgm:spPr/>
    </dgm:pt>
    <dgm:pt modelId="{886CF7CB-AED8-45FF-BCA3-8C75B63BE0B0}" type="pres">
      <dgm:prSet presAssocID="{AD656592-7E30-4885-9FAE-E8E9F05CA9A4}" presName="parent2" presStyleLbl="alignAccFollowNode1" presStyleIdx="1" presStyleCnt="4">
        <dgm:presLayoutVars>
          <dgm:chMax val="4"/>
        </dgm:presLayoutVars>
      </dgm:prSet>
      <dgm:spPr/>
    </dgm:pt>
    <dgm:pt modelId="{493FDB44-5250-4B56-BA47-4C3CE8104F72}" type="pres">
      <dgm:prSet presAssocID="{AD656592-7E30-4885-9FAE-E8E9F05CA9A4}" presName="childrenComposite" presStyleCnt="0"/>
      <dgm:spPr/>
    </dgm:pt>
    <dgm:pt modelId="{F9E96E76-E2E0-4E46-93DF-36708A0746B0}" type="pres">
      <dgm:prSet presAssocID="{AD656592-7E30-4885-9FAE-E8E9F05CA9A4}" presName="dummyMaxCanvas_ChildArea" presStyleCnt="0"/>
      <dgm:spPr/>
    </dgm:pt>
    <dgm:pt modelId="{96E398DA-9D50-4218-92D9-EAE526F52200}" type="pres">
      <dgm:prSet presAssocID="{AD656592-7E30-4885-9FAE-E8E9F05CA9A4}" presName="fulcrum" presStyleLbl="alignAccFollowNode1" presStyleIdx="2" presStyleCnt="4"/>
      <dgm:spPr/>
    </dgm:pt>
    <dgm:pt modelId="{202C8334-55A2-4D4E-8D5A-388AEA205B79}" type="pres">
      <dgm:prSet presAssocID="{AD656592-7E30-4885-9FAE-E8E9F05CA9A4}" presName="balance_33" presStyleLbl="alignAccFollowNode1" presStyleIdx="3" presStyleCnt="4">
        <dgm:presLayoutVars>
          <dgm:bulletEnabled val="1"/>
        </dgm:presLayoutVars>
      </dgm:prSet>
      <dgm:spPr/>
    </dgm:pt>
    <dgm:pt modelId="{E072D69A-C19B-47D7-B820-29CE9397FACA}" type="pres">
      <dgm:prSet presAssocID="{AD656592-7E30-4885-9FAE-E8E9F05CA9A4}" presName="right_33_1" presStyleLbl="node1" presStyleIdx="0" presStyleCnt="6">
        <dgm:presLayoutVars>
          <dgm:bulletEnabled val="1"/>
        </dgm:presLayoutVars>
      </dgm:prSet>
      <dgm:spPr/>
    </dgm:pt>
    <dgm:pt modelId="{49042EDA-E3E6-4600-8E9F-61B5F348F08B}" type="pres">
      <dgm:prSet presAssocID="{AD656592-7E30-4885-9FAE-E8E9F05CA9A4}" presName="right_33_2" presStyleLbl="node1" presStyleIdx="1" presStyleCnt="6">
        <dgm:presLayoutVars>
          <dgm:bulletEnabled val="1"/>
        </dgm:presLayoutVars>
      </dgm:prSet>
      <dgm:spPr/>
    </dgm:pt>
    <dgm:pt modelId="{29E3D08C-46F3-41D0-B0C7-267297EE0075}" type="pres">
      <dgm:prSet presAssocID="{AD656592-7E30-4885-9FAE-E8E9F05CA9A4}" presName="right_33_3" presStyleLbl="node1" presStyleIdx="2" presStyleCnt="6">
        <dgm:presLayoutVars>
          <dgm:bulletEnabled val="1"/>
        </dgm:presLayoutVars>
      </dgm:prSet>
      <dgm:spPr/>
    </dgm:pt>
    <dgm:pt modelId="{98A4C5F3-02D1-417E-B34B-22B31B73C9B0}" type="pres">
      <dgm:prSet presAssocID="{AD656592-7E30-4885-9FAE-E8E9F05CA9A4}" presName="left_33_1" presStyleLbl="node1" presStyleIdx="3" presStyleCnt="6">
        <dgm:presLayoutVars>
          <dgm:bulletEnabled val="1"/>
        </dgm:presLayoutVars>
      </dgm:prSet>
      <dgm:spPr/>
    </dgm:pt>
    <dgm:pt modelId="{5BE4B88A-7493-4A71-B4B4-8E4EB07BECB0}" type="pres">
      <dgm:prSet presAssocID="{AD656592-7E30-4885-9FAE-E8E9F05CA9A4}" presName="left_33_2" presStyleLbl="node1" presStyleIdx="4" presStyleCnt="6">
        <dgm:presLayoutVars>
          <dgm:bulletEnabled val="1"/>
        </dgm:presLayoutVars>
      </dgm:prSet>
      <dgm:spPr/>
    </dgm:pt>
    <dgm:pt modelId="{418F2A2E-D5DB-45A1-AB04-D903C9C37E79}" type="pres">
      <dgm:prSet presAssocID="{AD656592-7E30-4885-9FAE-E8E9F05CA9A4}" presName="left_33_3" presStyleLbl="node1" presStyleIdx="5" presStyleCnt="6">
        <dgm:presLayoutVars>
          <dgm:bulletEnabled val="1"/>
        </dgm:presLayoutVars>
      </dgm:prSet>
      <dgm:spPr/>
    </dgm:pt>
  </dgm:ptLst>
  <dgm:cxnLst>
    <dgm:cxn modelId="{0D17F905-4143-4B87-82B8-2C744ECC1E8B}" srcId="{B954477B-B19F-4C4A-9B9D-6FE3A2EA0F60}" destId="{956D0867-AE61-40DB-BCC9-2BE7278A83DA}" srcOrd="2" destOrd="0" parTransId="{A7909249-9C7C-4E0B-B44B-039017E5D868}" sibTransId="{657B62FF-BD44-4E37-9269-9094CF7552D0}"/>
    <dgm:cxn modelId="{DCA9DC0A-63D8-4C61-9620-12593B04E048}" srcId="{B954477B-B19F-4C4A-9B9D-6FE3A2EA0F60}" destId="{71FFC7AB-2E25-4D12-B373-F3686754B84D}" srcOrd="0" destOrd="0" parTransId="{4F03C7B7-8C41-417F-B85A-54A9701EAB9A}" sibTransId="{1F1390AA-1870-44AB-9AD6-AB46BF9FF3D0}"/>
    <dgm:cxn modelId="{E7729315-5A9F-44DF-8DD1-2E2234470B95}" srcId="{B954477B-B19F-4C4A-9B9D-6FE3A2EA0F60}" destId="{0142F6CE-CE54-4DD1-B114-F9E3B4FC9EE8}" srcOrd="1" destOrd="0" parTransId="{CDDBAD3B-0C07-4DA1-879F-B1161271AC0B}" sibTransId="{6F076BA8-9439-47CD-8735-725094F6C056}"/>
    <dgm:cxn modelId="{D890292F-50F4-44E9-A50B-D6EB75063B6A}" type="presOf" srcId="{B954477B-B19F-4C4A-9B9D-6FE3A2EA0F60}" destId="{886CF7CB-AED8-45FF-BCA3-8C75B63BE0B0}" srcOrd="0" destOrd="0" presId="urn:microsoft.com/office/officeart/2005/8/layout/balance1"/>
    <dgm:cxn modelId="{69FEF03F-F4B0-4751-AEE3-3E39FBF63E38}" type="presOf" srcId="{956D0867-AE61-40DB-BCC9-2BE7278A83DA}" destId="{29E3D08C-46F3-41D0-B0C7-267297EE0075}" srcOrd="0" destOrd="0" presId="urn:microsoft.com/office/officeart/2005/8/layout/balance1"/>
    <dgm:cxn modelId="{FFB5DE5E-5FF3-4C16-89F5-70FDB98555D0}" srcId="{D5957DCD-8FBF-4F14-80DF-CDB03C83577E}" destId="{1960F787-9DFF-4919-84F7-D25CABE133EB}" srcOrd="2" destOrd="0" parTransId="{4102177F-4F12-4356-86A6-EE0EFD12101C}" sibTransId="{926C2C4B-C6F7-4EA9-9F40-E37EE4FDC5BA}"/>
    <dgm:cxn modelId="{55AAFC68-5DA6-45DD-B68D-FC9CD90D2D57}" srcId="{AD656592-7E30-4885-9FAE-E8E9F05CA9A4}" destId="{D5957DCD-8FBF-4F14-80DF-CDB03C83577E}" srcOrd="0" destOrd="0" parTransId="{D6DE1D8D-01C2-47A2-BF64-50A262A20CC5}" sibTransId="{3E36350E-825E-4AED-9AD8-8BB1AE15163A}"/>
    <dgm:cxn modelId="{3CEE4875-F44E-4E71-9485-34C0712F6813}" type="presOf" srcId="{B1ACE3CB-E42C-4A1D-9A40-9E344CC4752C}" destId="{5BE4B88A-7493-4A71-B4B4-8E4EB07BECB0}" srcOrd="0" destOrd="0" presId="urn:microsoft.com/office/officeart/2005/8/layout/balance1"/>
    <dgm:cxn modelId="{A9B24458-A208-4041-A781-DEE7BCF34848}" type="presOf" srcId="{71FFC7AB-2E25-4D12-B373-F3686754B84D}" destId="{E072D69A-C19B-47D7-B820-29CE9397FACA}" srcOrd="0" destOrd="0" presId="urn:microsoft.com/office/officeart/2005/8/layout/balance1"/>
    <dgm:cxn modelId="{B0D8929F-F55B-4881-9672-E95CA62F8317}" type="presOf" srcId="{0142F6CE-CE54-4DD1-B114-F9E3B4FC9EE8}" destId="{49042EDA-E3E6-4600-8E9F-61B5F348F08B}" srcOrd="0" destOrd="0" presId="urn:microsoft.com/office/officeart/2005/8/layout/balance1"/>
    <dgm:cxn modelId="{50DC2BA4-A3E0-4D74-9B94-1F7664650335}" srcId="{D5957DCD-8FBF-4F14-80DF-CDB03C83577E}" destId="{B1ACE3CB-E42C-4A1D-9A40-9E344CC4752C}" srcOrd="1" destOrd="0" parTransId="{25D5853F-6371-40B1-BAD2-14ABF627D0B6}" sibTransId="{BD3BEA80-FB18-4975-9293-2330C4004CB6}"/>
    <dgm:cxn modelId="{E203CCA6-03DB-4084-AB2E-37E968128E0B}" type="presOf" srcId="{1960F787-9DFF-4919-84F7-D25CABE133EB}" destId="{418F2A2E-D5DB-45A1-AB04-D903C9C37E79}" srcOrd="0" destOrd="0" presId="urn:microsoft.com/office/officeart/2005/8/layout/balance1"/>
    <dgm:cxn modelId="{DAF50FAC-4970-4ABF-9915-4DCD5E288CDF}" srcId="{D5957DCD-8FBF-4F14-80DF-CDB03C83577E}" destId="{63E32829-7BCC-4A3E-A688-B6D31D9D56AA}" srcOrd="0" destOrd="0" parTransId="{279DDD2D-F3BC-44F7-B195-B85952DC6B1E}" sibTransId="{36359D47-0725-4332-AA35-F07B3FFE4355}"/>
    <dgm:cxn modelId="{22C3B3AF-D975-416D-801D-F52E600953C7}" type="presOf" srcId="{D5957DCD-8FBF-4F14-80DF-CDB03C83577E}" destId="{70339841-442E-420D-BDB9-910F17FBF674}" srcOrd="0" destOrd="0" presId="urn:microsoft.com/office/officeart/2005/8/layout/balance1"/>
    <dgm:cxn modelId="{CE13C1DF-048D-4FD4-8CDA-84B973AC4475}" srcId="{AD656592-7E30-4885-9FAE-E8E9F05CA9A4}" destId="{B954477B-B19F-4C4A-9B9D-6FE3A2EA0F60}" srcOrd="1" destOrd="0" parTransId="{452F6D2E-076B-43E9-8D32-985AC38473BC}" sibTransId="{8FEB96DE-0332-4D47-B402-A4DFA00523DD}"/>
    <dgm:cxn modelId="{CE0D90E1-627B-4A3C-8572-BE7E3C960F33}" type="presOf" srcId="{AD656592-7E30-4885-9FAE-E8E9F05CA9A4}" destId="{04597580-2A6C-4FC5-86DB-8E43868B8929}" srcOrd="0" destOrd="0" presId="urn:microsoft.com/office/officeart/2005/8/layout/balance1"/>
    <dgm:cxn modelId="{FED613F5-9918-4803-A17F-1C9B58D699B9}" type="presOf" srcId="{63E32829-7BCC-4A3E-A688-B6D31D9D56AA}" destId="{98A4C5F3-02D1-417E-B34B-22B31B73C9B0}" srcOrd="0" destOrd="0" presId="urn:microsoft.com/office/officeart/2005/8/layout/balance1"/>
    <dgm:cxn modelId="{AA20CCEF-3B17-4EEE-AA1E-49DB93E39E19}" type="presParOf" srcId="{04597580-2A6C-4FC5-86DB-8E43868B8929}" destId="{D13EF4BE-C5B6-4EB9-943A-1B46DB92C189}" srcOrd="0" destOrd="0" presId="urn:microsoft.com/office/officeart/2005/8/layout/balance1"/>
    <dgm:cxn modelId="{6AE69EF6-DB09-4A23-97E7-B404B2536466}" type="presParOf" srcId="{04597580-2A6C-4FC5-86DB-8E43868B8929}" destId="{46F3A586-03DC-46DA-AA30-650C4C70DA3B}" srcOrd="1" destOrd="0" presId="urn:microsoft.com/office/officeart/2005/8/layout/balance1"/>
    <dgm:cxn modelId="{EAD90A48-7998-48CC-B9E4-31AB255BD0F1}" type="presParOf" srcId="{46F3A586-03DC-46DA-AA30-650C4C70DA3B}" destId="{70339841-442E-420D-BDB9-910F17FBF674}" srcOrd="0" destOrd="0" presId="urn:microsoft.com/office/officeart/2005/8/layout/balance1"/>
    <dgm:cxn modelId="{481C8866-5C69-4918-9250-93B191BEA7DF}" type="presParOf" srcId="{46F3A586-03DC-46DA-AA30-650C4C70DA3B}" destId="{886CF7CB-AED8-45FF-BCA3-8C75B63BE0B0}" srcOrd="1" destOrd="0" presId="urn:microsoft.com/office/officeart/2005/8/layout/balance1"/>
    <dgm:cxn modelId="{91DCB85B-75CD-4ED6-B856-9B4B155A435C}" type="presParOf" srcId="{04597580-2A6C-4FC5-86DB-8E43868B8929}" destId="{493FDB44-5250-4B56-BA47-4C3CE8104F72}" srcOrd="2" destOrd="0" presId="urn:microsoft.com/office/officeart/2005/8/layout/balance1"/>
    <dgm:cxn modelId="{60396474-3D3C-41F7-A655-EDB44FF6ED0B}" type="presParOf" srcId="{493FDB44-5250-4B56-BA47-4C3CE8104F72}" destId="{F9E96E76-E2E0-4E46-93DF-36708A0746B0}" srcOrd="0" destOrd="0" presId="urn:microsoft.com/office/officeart/2005/8/layout/balance1"/>
    <dgm:cxn modelId="{CE166CA5-ED12-4FDB-BCD3-FA35D5FAF044}" type="presParOf" srcId="{493FDB44-5250-4B56-BA47-4C3CE8104F72}" destId="{96E398DA-9D50-4218-92D9-EAE526F52200}" srcOrd="1" destOrd="0" presId="urn:microsoft.com/office/officeart/2005/8/layout/balance1"/>
    <dgm:cxn modelId="{E12E2128-1612-42B5-9845-4C5EC9572DEC}" type="presParOf" srcId="{493FDB44-5250-4B56-BA47-4C3CE8104F72}" destId="{202C8334-55A2-4D4E-8D5A-388AEA205B79}" srcOrd="2" destOrd="0" presId="urn:microsoft.com/office/officeart/2005/8/layout/balance1"/>
    <dgm:cxn modelId="{7498D7FE-1CB6-4320-A602-C16D59CAD706}" type="presParOf" srcId="{493FDB44-5250-4B56-BA47-4C3CE8104F72}" destId="{E072D69A-C19B-47D7-B820-29CE9397FACA}" srcOrd="3" destOrd="0" presId="urn:microsoft.com/office/officeart/2005/8/layout/balance1"/>
    <dgm:cxn modelId="{7EA29D91-44AE-43C7-A2AD-451DD4520C5F}" type="presParOf" srcId="{493FDB44-5250-4B56-BA47-4C3CE8104F72}" destId="{49042EDA-E3E6-4600-8E9F-61B5F348F08B}" srcOrd="4" destOrd="0" presId="urn:microsoft.com/office/officeart/2005/8/layout/balance1"/>
    <dgm:cxn modelId="{2FECBD3C-ED42-4BCE-9E38-DF65DBA1C93C}" type="presParOf" srcId="{493FDB44-5250-4B56-BA47-4C3CE8104F72}" destId="{29E3D08C-46F3-41D0-B0C7-267297EE0075}" srcOrd="5" destOrd="0" presId="urn:microsoft.com/office/officeart/2005/8/layout/balance1"/>
    <dgm:cxn modelId="{F9F80B5C-4216-4D3C-9796-8A0D66C9E45B}" type="presParOf" srcId="{493FDB44-5250-4B56-BA47-4C3CE8104F72}" destId="{98A4C5F3-02D1-417E-B34B-22B31B73C9B0}" srcOrd="6" destOrd="0" presId="urn:microsoft.com/office/officeart/2005/8/layout/balance1"/>
    <dgm:cxn modelId="{C06E56D2-F99C-4235-B3BE-899A2393C2C2}" type="presParOf" srcId="{493FDB44-5250-4B56-BA47-4C3CE8104F72}" destId="{5BE4B88A-7493-4A71-B4B4-8E4EB07BECB0}" srcOrd="7" destOrd="0" presId="urn:microsoft.com/office/officeart/2005/8/layout/balance1"/>
    <dgm:cxn modelId="{5475C5F6-8017-42F2-BCFD-0D114C93D5C8}" type="presParOf" srcId="{493FDB44-5250-4B56-BA47-4C3CE8104F72}" destId="{418F2A2E-D5DB-45A1-AB04-D903C9C37E79}" srcOrd="8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656592-7E30-4885-9FAE-E8E9F05CA9A4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5957DCD-8FBF-4F14-80DF-CDB03C83577E}">
      <dgm:prSet phldrT="[Text]"/>
      <dgm:spPr/>
      <dgm:t>
        <a:bodyPr/>
        <a:lstStyle/>
        <a:p>
          <a:r>
            <a:rPr lang="en-US" dirty="0" err="1"/>
            <a:t>Wix</a:t>
          </a:r>
          <a:endParaRPr lang="en-US" dirty="0"/>
        </a:p>
      </dgm:t>
    </dgm:pt>
    <dgm:pt modelId="{D6DE1D8D-01C2-47A2-BF64-50A262A20CC5}" type="parTrans" cxnId="{55AAFC68-5DA6-45DD-B68D-FC9CD90D2D57}">
      <dgm:prSet/>
      <dgm:spPr/>
      <dgm:t>
        <a:bodyPr/>
        <a:lstStyle/>
        <a:p>
          <a:endParaRPr lang="en-US"/>
        </a:p>
      </dgm:t>
    </dgm:pt>
    <dgm:pt modelId="{3E36350E-825E-4AED-9AD8-8BB1AE15163A}" type="sibTrans" cxnId="{55AAFC68-5DA6-45DD-B68D-FC9CD90D2D57}">
      <dgm:prSet/>
      <dgm:spPr/>
      <dgm:t>
        <a:bodyPr/>
        <a:lstStyle/>
        <a:p>
          <a:endParaRPr lang="en-US"/>
        </a:p>
      </dgm:t>
    </dgm:pt>
    <dgm:pt modelId="{45D22BEF-7528-457B-BF48-8C866F5BF44D}">
      <dgm:prSet phldrT="[Text]"/>
      <dgm:spPr/>
      <dgm:t>
        <a:bodyPr/>
        <a:lstStyle/>
        <a:p>
          <a:r>
            <a:rPr lang="en-US" dirty="0" err="1"/>
            <a:t>Weebly</a:t>
          </a:r>
          <a:endParaRPr lang="en-US" dirty="0"/>
        </a:p>
      </dgm:t>
    </dgm:pt>
    <dgm:pt modelId="{EBF17783-9A3C-436C-8B73-279FA2546D58}" type="parTrans" cxnId="{D9E54387-642F-453F-82DE-3BC53971286B}">
      <dgm:prSet/>
      <dgm:spPr/>
      <dgm:t>
        <a:bodyPr/>
        <a:lstStyle/>
        <a:p>
          <a:endParaRPr lang="en-US"/>
        </a:p>
      </dgm:t>
    </dgm:pt>
    <dgm:pt modelId="{0F42EE04-66FE-42F7-AF0F-47A0A47CE49E}" type="sibTrans" cxnId="{D9E54387-642F-453F-82DE-3BC53971286B}">
      <dgm:prSet/>
      <dgm:spPr/>
      <dgm:t>
        <a:bodyPr/>
        <a:lstStyle/>
        <a:p>
          <a:endParaRPr lang="en-US"/>
        </a:p>
      </dgm:t>
    </dgm:pt>
    <dgm:pt modelId="{8A78761E-0A29-459F-8B78-F515F2C14E98}">
      <dgm:prSet phldrT="[Text]"/>
      <dgm:spPr/>
      <dgm:t>
        <a:bodyPr/>
        <a:lstStyle/>
        <a:p>
          <a:r>
            <a:rPr lang="en-US" dirty="0"/>
            <a:t>Google</a:t>
          </a:r>
        </a:p>
      </dgm:t>
    </dgm:pt>
    <dgm:pt modelId="{2B60CFB5-6A42-4357-A1D5-583FA41E992F}" type="parTrans" cxnId="{55589E67-B307-4E24-B8B2-80EF1175B77F}">
      <dgm:prSet/>
      <dgm:spPr/>
      <dgm:t>
        <a:bodyPr/>
        <a:lstStyle/>
        <a:p>
          <a:endParaRPr lang="en-US"/>
        </a:p>
      </dgm:t>
    </dgm:pt>
    <dgm:pt modelId="{5E95C564-8A89-4A95-BBCC-93D9068C0642}" type="sibTrans" cxnId="{55589E67-B307-4E24-B8B2-80EF1175B77F}">
      <dgm:prSet/>
      <dgm:spPr/>
      <dgm:t>
        <a:bodyPr/>
        <a:lstStyle/>
        <a:p>
          <a:endParaRPr lang="en-US"/>
        </a:p>
      </dgm:t>
    </dgm:pt>
    <dgm:pt modelId="{DD43DF2C-3FAF-4DB5-99EE-4DC7CEBCFBAB}">
      <dgm:prSet phldrT="[Text]"/>
      <dgm:spPr/>
      <dgm:t>
        <a:bodyPr/>
        <a:lstStyle/>
        <a:p>
          <a:r>
            <a:rPr lang="en-US" dirty="0" err="1"/>
            <a:t>Linkedin</a:t>
          </a:r>
          <a:endParaRPr lang="en-US" dirty="0"/>
        </a:p>
      </dgm:t>
    </dgm:pt>
    <dgm:pt modelId="{87F8D19B-7C28-4196-BA2C-65F27782B5B1}" type="parTrans" cxnId="{57C0D552-0B94-4D37-86FA-05FE45660DDC}">
      <dgm:prSet/>
      <dgm:spPr/>
      <dgm:t>
        <a:bodyPr/>
        <a:lstStyle/>
        <a:p>
          <a:endParaRPr lang="en-US"/>
        </a:p>
      </dgm:t>
    </dgm:pt>
    <dgm:pt modelId="{5D70311B-0217-4AC9-A2AF-8A81854D4821}" type="sibTrans" cxnId="{57C0D552-0B94-4D37-86FA-05FE45660DDC}">
      <dgm:prSet/>
      <dgm:spPr/>
      <dgm:t>
        <a:bodyPr/>
        <a:lstStyle/>
        <a:p>
          <a:endParaRPr lang="en-US"/>
        </a:p>
      </dgm:t>
    </dgm:pt>
    <dgm:pt modelId="{5F3C0993-DDD2-478A-93DF-65391B2E6871}" type="pres">
      <dgm:prSet presAssocID="{AD656592-7E30-4885-9FAE-E8E9F05CA9A4}" presName="CompostProcess" presStyleCnt="0">
        <dgm:presLayoutVars>
          <dgm:dir/>
          <dgm:resizeHandles val="exact"/>
        </dgm:presLayoutVars>
      </dgm:prSet>
      <dgm:spPr/>
    </dgm:pt>
    <dgm:pt modelId="{2D21843F-A642-4D83-A70F-F9D2BA6538EA}" type="pres">
      <dgm:prSet presAssocID="{AD656592-7E30-4885-9FAE-E8E9F05CA9A4}" presName="arrow" presStyleLbl="bgShp" presStyleIdx="0" presStyleCnt="1"/>
      <dgm:spPr/>
    </dgm:pt>
    <dgm:pt modelId="{1BD86B4A-FE03-4702-ABA9-81A4731F517A}" type="pres">
      <dgm:prSet presAssocID="{AD656592-7E30-4885-9FAE-E8E9F05CA9A4}" presName="linearProcess" presStyleCnt="0"/>
      <dgm:spPr/>
    </dgm:pt>
    <dgm:pt modelId="{505AFBBC-7A44-4D9C-A943-C7BA60646A82}" type="pres">
      <dgm:prSet presAssocID="{D5957DCD-8FBF-4F14-80DF-CDB03C83577E}" presName="textNode" presStyleLbl="node1" presStyleIdx="0" presStyleCnt="4">
        <dgm:presLayoutVars>
          <dgm:bulletEnabled val="1"/>
        </dgm:presLayoutVars>
      </dgm:prSet>
      <dgm:spPr/>
    </dgm:pt>
    <dgm:pt modelId="{9441A664-0626-4DD2-8876-52272A22C08C}" type="pres">
      <dgm:prSet presAssocID="{3E36350E-825E-4AED-9AD8-8BB1AE15163A}" presName="sibTrans" presStyleCnt="0"/>
      <dgm:spPr/>
    </dgm:pt>
    <dgm:pt modelId="{7FCCDBC9-A01F-4535-9483-3B5C41E34569}" type="pres">
      <dgm:prSet presAssocID="{45D22BEF-7528-457B-BF48-8C866F5BF44D}" presName="textNode" presStyleLbl="node1" presStyleIdx="1" presStyleCnt="4">
        <dgm:presLayoutVars>
          <dgm:bulletEnabled val="1"/>
        </dgm:presLayoutVars>
      </dgm:prSet>
      <dgm:spPr/>
    </dgm:pt>
    <dgm:pt modelId="{06E0A1C2-1565-41EE-B187-58C471A143DA}" type="pres">
      <dgm:prSet presAssocID="{0F42EE04-66FE-42F7-AF0F-47A0A47CE49E}" presName="sibTrans" presStyleCnt="0"/>
      <dgm:spPr/>
    </dgm:pt>
    <dgm:pt modelId="{0DD6B83D-04A5-4F7B-A562-EBBC7A60677C}" type="pres">
      <dgm:prSet presAssocID="{8A78761E-0A29-459F-8B78-F515F2C14E98}" presName="textNode" presStyleLbl="node1" presStyleIdx="2" presStyleCnt="4">
        <dgm:presLayoutVars>
          <dgm:bulletEnabled val="1"/>
        </dgm:presLayoutVars>
      </dgm:prSet>
      <dgm:spPr/>
    </dgm:pt>
    <dgm:pt modelId="{13B7A34C-299F-499A-B7F5-D86A48F5CBF7}" type="pres">
      <dgm:prSet presAssocID="{5E95C564-8A89-4A95-BBCC-93D9068C0642}" presName="sibTrans" presStyleCnt="0"/>
      <dgm:spPr/>
    </dgm:pt>
    <dgm:pt modelId="{5B77336C-6F33-492B-BD72-28676192BCA4}" type="pres">
      <dgm:prSet presAssocID="{DD43DF2C-3FAF-4DB5-99EE-4DC7CEBCFBAB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57D2CB0B-BB2D-4038-A412-218297657E77}" type="presOf" srcId="{D5957DCD-8FBF-4F14-80DF-CDB03C83577E}" destId="{505AFBBC-7A44-4D9C-A943-C7BA60646A82}" srcOrd="0" destOrd="0" presId="urn:microsoft.com/office/officeart/2005/8/layout/hProcess9"/>
    <dgm:cxn modelId="{1B8F422E-DC97-4CBC-801A-325233DE81FE}" type="presOf" srcId="{8A78761E-0A29-459F-8B78-F515F2C14E98}" destId="{0DD6B83D-04A5-4F7B-A562-EBBC7A60677C}" srcOrd="0" destOrd="0" presId="urn:microsoft.com/office/officeart/2005/8/layout/hProcess9"/>
    <dgm:cxn modelId="{40C52D3F-4C29-48E2-B4C6-F7DB0DE6D46C}" type="presOf" srcId="{AD656592-7E30-4885-9FAE-E8E9F05CA9A4}" destId="{5F3C0993-DDD2-478A-93DF-65391B2E6871}" srcOrd="0" destOrd="0" presId="urn:microsoft.com/office/officeart/2005/8/layout/hProcess9"/>
    <dgm:cxn modelId="{55589E67-B307-4E24-B8B2-80EF1175B77F}" srcId="{AD656592-7E30-4885-9FAE-E8E9F05CA9A4}" destId="{8A78761E-0A29-459F-8B78-F515F2C14E98}" srcOrd="2" destOrd="0" parTransId="{2B60CFB5-6A42-4357-A1D5-583FA41E992F}" sibTransId="{5E95C564-8A89-4A95-BBCC-93D9068C0642}"/>
    <dgm:cxn modelId="{55AAFC68-5DA6-45DD-B68D-FC9CD90D2D57}" srcId="{AD656592-7E30-4885-9FAE-E8E9F05CA9A4}" destId="{D5957DCD-8FBF-4F14-80DF-CDB03C83577E}" srcOrd="0" destOrd="0" parTransId="{D6DE1D8D-01C2-47A2-BF64-50A262A20CC5}" sibTransId="{3E36350E-825E-4AED-9AD8-8BB1AE15163A}"/>
    <dgm:cxn modelId="{57C0D552-0B94-4D37-86FA-05FE45660DDC}" srcId="{AD656592-7E30-4885-9FAE-E8E9F05CA9A4}" destId="{DD43DF2C-3FAF-4DB5-99EE-4DC7CEBCFBAB}" srcOrd="3" destOrd="0" parTransId="{87F8D19B-7C28-4196-BA2C-65F27782B5B1}" sibTransId="{5D70311B-0217-4AC9-A2AF-8A81854D4821}"/>
    <dgm:cxn modelId="{D9E54387-642F-453F-82DE-3BC53971286B}" srcId="{AD656592-7E30-4885-9FAE-E8E9F05CA9A4}" destId="{45D22BEF-7528-457B-BF48-8C866F5BF44D}" srcOrd="1" destOrd="0" parTransId="{EBF17783-9A3C-436C-8B73-279FA2546D58}" sibTransId="{0F42EE04-66FE-42F7-AF0F-47A0A47CE49E}"/>
    <dgm:cxn modelId="{D40BCECF-5D20-4339-AF4C-276517EA1CDD}" type="presOf" srcId="{DD43DF2C-3FAF-4DB5-99EE-4DC7CEBCFBAB}" destId="{5B77336C-6F33-492B-BD72-28676192BCA4}" srcOrd="0" destOrd="0" presId="urn:microsoft.com/office/officeart/2005/8/layout/hProcess9"/>
    <dgm:cxn modelId="{075F80D8-9303-4411-9F35-0931D8841DFA}" type="presOf" srcId="{45D22BEF-7528-457B-BF48-8C866F5BF44D}" destId="{7FCCDBC9-A01F-4535-9483-3B5C41E34569}" srcOrd="0" destOrd="0" presId="urn:microsoft.com/office/officeart/2005/8/layout/hProcess9"/>
    <dgm:cxn modelId="{EFA719F2-68D8-4C4D-9B32-524EDAB8F6DD}" type="presParOf" srcId="{5F3C0993-DDD2-478A-93DF-65391B2E6871}" destId="{2D21843F-A642-4D83-A70F-F9D2BA6538EA}" srcOrd="0" destOrd="0" presId="urn:microsoft.com/office/officeart/2005/8/layout/hProcess9"/>
    <dgm:cxn modelId="{4665EC17-E50A-47B1-97F6-DAB2B837C160}" type="presParOf" srcId="{5F3C0993-DDD2-478A-93DF-65391B2E6871}" destId="{1BD86B4A-FE03-4702-ABA9-81A4731F517A}" srcOrd="1" destOrd="0" presId="urn:microsoft.com/office/officeart/2005/8/layout/hProcess9"/>
    <dgm:cxn modelId="{A1941ADD-A763-40D8-957C-A0E7830809AF}" type="presParOf" srcId="{1BD86B4A-FE03-4702-ABA9-81A4731F517A}" destId="{505AFBBC-7A44-4D9C-A943-C7BA60646A82}" srcOrd="0" destOrd="0" presId="urn:microsoft.com/office/officeart/2005/8/layout/hProcess9"/>
    <dgm:cxn modelId="{2C27F883-C8C7-40FF-A2F2-44317621364D}" type="presParOf" srcId="{1BD86B4A-FE03-4702-ABA9-81A4731F517A}" destId="{9441A664-0626-4DD2-8876-52272A22C08C}" srcOrd="1" destOrd="0" presId="urn:microsoft.com/office/officeart/2005/8/layout/hProcess9"/>
    <dgm:cxn modelId="{1FC35899-1D32-4D4A-8845-7E7E224AC4DC}" type="presParOf" srcId="{1BD86B4A-FE03-4702-ABA9-81A4731F517A}" destId="{7FCCDBC9-A01F-4535-9483-3B5C41E34569}" srcOrd="2" destOrd="0" presId="urn:microsoft.com/office/officeart/2005/8/layout/hProcess9"/>
    <dgm:cxn modelId="{59802225-D849-45DA-87F4-DC6C9EF2CC0D}" type="presParOf" srcId="{1BD86B4A-FE03-4702-ABA9-81A4731F517A}" destId="{06E0A1C2-1565-41EE-B187-58C471A143DA}" srcOrd="3" destOrd="0" presId="urn:microsoft.com/office/officeart/2005/8/layout/hProcess9"/>
    <dgm:cxn modelId="{7BCDDD65-D4A1-4B4B-8B9E-62EF917B4669}" type="presParOf" srcId="{1BD86B4A-FE03-4702-ABA9-81A4731F517A}" destId="{0DD6B83D-04A5-4F7B-A562-EBBC7A60677C}" srcOrd="4" destOrd="0" presId="urn:microsoft.com/office/officeart/2005/8/layout/hProcess9"/>
    <dgm:cxn modelId="{786D8EB1-5FD4-4D7F-A399-84E1CBAF1512}" type="presParOf" srcId="{1BD86B4A-FE03-4702-ABA9-81A4731F517A}" destId="{13B7A34C-299F-499A-B7F5-D86A48F5CBF7}" srcOrd="5" destOrd="0" presId="urn:microsoft.com/office/officeart/2005/8/layout/hProcess9"/>
    <dgm:cxn modelId="{BAC4D933-FC10-4DCF-B8EE-FA6B05BC6B0C}" type="presParOf" srcId="{1BD86B4A-FE03-4702-ABA9-81A4731F517A}" destId="{5B77336C-6F33-492B-BD72-28676192BCA4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9A0779-9377-4F78-9A2D-861A61111E75}" type="doc">
      <dgm:prSet loTypeId="urn:microsoft.com/office/officeart/2005/8/layout/v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6480B24-530B-4751-9A8E-CEBC569416A4}">
      <dgm:prSet phldrT="[Text]"/>
      <dgm:spPr>
        <a:solidFill>
          <a:schemeClr val="bg2">
            <a:lumMod val="90000"/>
            <a:lumOff val="10000"/>
            <a:alpha val="90000"/>
          </a:schemeClr>
        </a:solidFill>
      </dgm:spPr>
      <dgm:t>
        <a:bodyPr/>
        <a:lstStyle/>
        <a:p>
          <a:r>
            <a:rPr lang="en-US" b="1" dirty="0">
              <a:hlinkClick xmlns:r="http://schemas.openxmlformats.org/officeDocument/2006/relationships" r:id="rId1"/>
            </a:rPr>
            <a:t>http://1100204818.wixsite.com/career-profile</a:t>
          </a:r>
          <a:r>
            <a:rPr lang="en-US" b="1" dirty="0"/>
            <a:t> </a:t>
          </a:r>
        </a:p>
      </dgm:t>
    </dgm:pt>
    <dgm:pt modelId="{3111168B-6923-467E-905A-B59DBE0B2C98}" type="parTrans" cxnId="{FC44F21D-5E26-4565-B0DA-CFB1B529BD74}">
      <dgm:prSet/>
      <dgm:spPr/>
      <dgm:t>
        <a:bodyPr/>
        <a:lstStyle/>
        <a:p>
          <a:endParaRPr lang="en-US"/>
        </a:p>
      </dgm:t>
    </dgm:pt>
    <dgm:pt modelId="{9C4A1A71-5210-47F3-B9A6-8FBF358CD7F8}" type="sibTrans" cxnId="{FC44F21D-5E26-4565-B0DA-CFB1B529BD74}">
      <dgm:prSet/>
      <dgm:spPr/>
      <dgm:t>
        <a:bodyPr/>
        <a:lstStyle/>
        <a:p>
          <a:endParaRPr lang="en-US"/>
        </a:p>
      </dgm:t>
    </dgm:pt>
    <dgm:pt modelId="{EB6044B9-17D3-41D6-96B9-621A5C03718F}">
      <dgm:prSet custT="1"/>
      <dgm:spPr>
        <a:solidFill>
          <a:schemeClr val="bg2">
            <a:lumMod val="90000"/>
            <a:lumOff val="10000"/>
            <a:alpha val="90000"/>
          </a:schemeClr>
        </a:solidFill>
      </dgm:spPr>
      <dgm:t>
        <a:bodyPr/>
        <a:lstStyle/>
        <a:p>
          <a:r>
            <a:rPr lang="en-US" sz="2000" b="1" dirty="0">
              <a:hlinkClick xmlns:r="http://schemas.openxmlformats.org/officeDocument/2006/relationships" r:id="rId2"/>
            </a:rPr>
            <a:t>http://2000082786.wixsite.com/sblackportfolio</a:t>
          </a:r>
          <a:endParaRPr lang="en-US" sz="2000" b="1" dirty="0"/>
        </a:p>
      </dgm:t>
    </dgm:pt>
    <dgm:pt modelId="{01EB3ABD-5AA1-4B3C-848B-EBFE0A220EF1}" type="parTrans" cxnId="{88CF512D-CD4B-4A10-BB7B-1527D5F6426B}">
      <dgm:prSet/>
      <dgm:spPr/>
      <dgm:t>
        <a:bodyPr/>
        <a:lstStyle/>
        <a:p>
          <a:endParaRPr lang="en-US"/>
        </a:p>
      </dgm:t>
    </dgm:pt>
    <dgm:pt modelId="{8EE70DD7-1416-45AB-806B-D58A955745D8}" type="sibTrans" cxnId="{88CF512D-CD4B-4A10-BB7B-1527D5F6426B}">
      <dgm:prSet/>
      <dgm:spPr/>
      <dgm:t>
        <a:bodyPr/>
        <a:lstStyle/>
        <a:p>
          <a:endParaRPr lang="en-US"/>
        </a:p>
      </dgm:t>
    </dgm:pt>
    <dgm:pt modelId="{6757E4D3-DF2E-4F30-AA26-9B3CE45A810B}">
      <dgm:prSet custT="1"/>
      <dgm:spPr>
        <a:solidFill>
          <a:schemeClr val="bg2">
            <a:lumMod val="90000"/>
            <a:lumOff val="10000"/>
            <a:alpha val="90000"/>
          </a:schemeClr>
        </a:solidFill>
      </dgm:spPr>
      <dgm:t>
        <a:bodyPr/>
        <a:lstStyle/>
        <a:p>
          <a:r>
            <a:rPr lang="en-US" sz="2000" b="1" dirty="0">
              <a:hlinkClick xmlns:r="http://schemas.openxmlformats.org/officeDocument/2006/relationships" r:id="rId3"/>
            </a:rPr>
            <a:t>https://1100334739.wixsite.com/sjpick</a:t>
          </a:r>
          <a:r>
            <a:rPr lang="en-US" sz="2000" b="1" dirty="0"/>
            <a:t> </a:t>
          </a:r>
        </a:p>
      </dgm:t>
    </dgm:pt>
    <dgm:pt modelId="{60829EF3-6772-4761-986F-2DE6A986C75E}" type="parTrans" cxnId="{F8CCF2AB-1255-4784-A85F-1EAEBF56D863}">
      <dgm:prSet/>
      <dgm:spPr/>
      <dgm:t>
        <a:bodyPr/>
        <a:lstStyle/>
        <a:p>
          <a:endParaRPr lang="en-US"/>
        </a:p>
      </dgm:t>
    </dgm:pt>
    <dgm:pt modelId="{46DA02A8-9CC3-44CB-BBAD-689C0F9EFC79}" type="sibTrans" cxnId="{F8CCF2AB-1255-4784-A85F-1EAEBF56D863}">
      <dgm:prSet/>
      <dgm:spPr/>
      <dgm:t>
        <a:bodyPr/>
        <a:lstStyle/>
        <a:p>
          <a:endParaRPr lang="en-US"/>
        </a:p>
      </dgm:t>
    </dgm:pt>
    <dgm:pt modelId="{62170999-10E1-44D2-B4D2-F362B07AA688}">
      <dgm:prSet phldrT="[Text]"/>
      <dgm:spPr/>
      <dgm:t>
        <a:bodyPr/>
        <a:lstStyle/>
        <a:p>
          <a:r>
            <a:rPr lang="en-US" dirty="0"/>
            <a:t>A work </a:t>
          </a:r>
        </a:p>
      </dgm:t>
    </dgm:pt>
    <dgm:pt modelId="{E1945CFA-7D26-4EAD-A08A-C1571353E4B3}" type="parTrans" cxnId="{EDDF72A3-11DE-4D8C-871C-1C05A3A4E072}">
      <dgm:prSet/>
      <dgm:spPr/>
      <dgm:t>
        <a:bodyPr/>
        <a:lstStyle/>
        <a:p>
          <a:endParaRPr lang="en-US"/>
        </a:p>
      </dgm:t>
    </dgm:pt>
    <dgm:pt modelId="{41A85FC4-FC0F-4C76-9403-7ADABBEA1B60}" type="sibTrans" cxnId="{EDDF72A3-11DE-4D8C-871C-1C05A3A4E072}">
      <dgm:prSet/>
      <dgm:spPr/>
      <dgm:t>
        <a:bodyPr/>
        <a:lstStyle/>
        <a:p>
          <a:endParaRPr lang="en-US"/>
        </a:p>
      </dgm:t>
    </dgm:pt>
    <dgm:pt modelId="{FBA1773D-FD9E-48F9-A0CE-AEF2B4127F92}">
      <dgm:prSet/>
      <dgm:spPr/>
      <dgm:t>
        <a:bodyPr/>
        <a:lstStyle/>
        <a:p>
          <a:r>
            <a:rPr lang="en-US" dirty="0"/>
            <a:t>B/C work</a:t>
          </a:r>
        </a:p>
      </dgm:t>
    </dgm:pt>
    <dgm:pt modelId="{DC97DD33-2CC8-4742-91E3-6CAC07769BB0}" type="parTrans" cxnId="{CEBBCC44-4AA9-4050-BFA4-067DA11CA773}">
      <dgm:prSet/>
      <dgm:spPr/>
      <dgm:t>
        <a:bodyPr/>
        <a:lstStyle/>
        <a:p>
          <a:endParaRPr lang="en-US"/>
        </a:p>
      </dgm:t>
    </dgm:pt>
    <dgm:pt modelId="{28FBD30C-095C-4FCF-9591-B88190BEB7B5}" type="sibTrans" cxnId="{CEBBCC44-4AA9-4050-BFA4-067DA11CA773}">
      <dgm:prSet/>
      <dgm:spPr/>
      <dgm:t>
        <a:bodyPr/>
        <a:lstStyle/>
        <a:p>
          <a:endParaRPr lang="en-US"/>
        </a:p>
      </dgm:t>
    </dgm:pt>
    <dgm:pt modelId="{4292DA6E-3704-4D2E-9E53-AECC93D9094D}">
      <dgm:prSet/>
      <dgm:spPr/>
      <dgm:t>
        <a:bodyPr/>
        <a:lstStyle/>
        <a:p>
          <a:r>
            <a:rPr lang="en-US" dirty="0"/>
            <a:t>B work</a:t>
          </a:r>
        </a:p>
      </dgm:t>
    </dgm:pt>
    <dgm:pt modelId="{C0D74D55-2F6E-405C-B1C4-3FB7E3B5BAA4}" type="parTrans" cxnId="{56A2DC8A-D7B6-4C29-BD7D-07F27CABB294}">
      <dgm:prSet/>
      <dgm:spPr/>
      <dgm:t>
        <a:bodyPr/>
        <a:lstStyle/>
        <a:p>
          <a:endParaRPr lang="en-US"/>
        </a:p>
      </dgm:t>
    </dgm:pt>
    <dgm:pt modelId="{E564F0B8-1C39-45D5-9FF6-EB47A36905B6}" type="sibTrans" cxnId="{56A2DC8A-D7B6-4C29-BD7D-07F27CABB294}">
      <dgm:prSet/>
      <dgm:spPr/>
      <dgm:t>
        <a:bodyPr/>
        <a:lstStyle/>
        <a:p>
          <a:endParaRPr lang="en-US"/>
        </a:p>
      </dgm:t>
    </dgm:pt>
    <dgm:pt modelId="{6154E974-26F7-4253-BBE2-7A76BBD6FAAE}" type="pres">
      <dgm:prSet presAssocID="{AF9A0779-9377-4F78-9A2D-861A61111E75}" presName="Name0" presStyleCnt="0">
        <dgm:presLayoutVars>
          <dgm:dir/>
          <dgm:animLvl val="lvl"/>
          <dgm:resizeHandles/>
        </dgm:presLayoutVars>
      </dgm:prSet>
      <dgm:spPr/>
    </dgm:pt>
    <dgm:pt modelId="{9E0DBC0F-2EC5-4D47-BB6D-9D07F87A7016}" type="pres">
      <dgm:prSet presAssocID="{62170999-10E1-44D2-B4D2-F362B07AA688}" presName="linNode" presStyleCnt="0"/>
      <dgm:spPr/>
    </dgm:pt>
    <dgm:pt modelId="{1985DF11-E44D-471E-B776-D7FA0BB903B8}" type="pres">
      <dgm:prSet presAssocID="{62170999-10E1-44D2-B4D2-F362B07AA688}" presName="parentShp" presStyleLbl="node1" presStyleIdx="0" presStyleCnt="3">
        <dgm:presLayoutVars>
          <dgm:bulletEnabled val="1"/>
        </dgm:presLayoutVars>
      </dgm:prSet>
      <dgm:spPr/>
    </dgm:pt>
    <dgm:pt modelId="{833FDC8F-C9DA-46FD-AA9D-604B01E5C34C}" type="pres">
      <dgm:prSet presAssocID="{62170999-10E1-44D2-B4D2-F362B07AA688}" presName="childShp" presStyleLbl="bgAccFollowNode1" presStyleIdx="0" presStyleCnt="3">
        <dgm:presLayoutVars>
          <dgm:bulletEnabled val="1"/>
        </dgm:presLayoutVars>
      </dgm:prSet>
      <dgm:spPr/>
    </dgm:pt>
    <dgm:pt modelId="{EADC1E13-3338-4620-B684-A0B437E20B7F}" type="pres">
      <dgm:prSet presAssocID="{41A85FC4-FC0F-4C76-9403-7ADABBEA1B60}" presName="spacing" presStyleCnt="0"/>
      <dgm:spPr/>
    </dgm:pt>
    <dgm:pt modelId="{6A98A272-13BC-4F06-B93D-2E5ADE60BD48}" type="pres">
      <dgm:prSet presAssocID="{4292DA6E-3704-4D2E-9E53-AECC93D9094D}" presName="linNode" presStyleCnt="0"/>
      <dgm:spPr/>
    </dgm:pt>
    <dgm:pt modelId="{64D88D50-E67D-4D8F-BA44-A0D81EF403F3}" type="pres">
      <dgm:prSet presAssocID="{4292DA6E-3704-4D2E-9E53-AECC93D9094D}" presName="parentShp" presStyleLbl="node1" presStyleIdx="1" presStyleCnt="3">
        <dgm:presLayoutVars>
          <dgm:bulletEnabled val="1"/>
        </dgm:presLayoutVars>
      </dgm:prSet>
      <dgm:spPr/>
    </dgm:pt>
    <dgm:pt modelId="{277F1312-7BD7-4EDB-A415-2F9B9E08D1FE}" type="pres">
      <dgm:prSet presAssocID="{4292DA6E-3704-4D2E-9E53-AECC93D9094D}" presName="childShp" presStyleLbl="bgAccFollowNode1" presStyleIdx="1" presStyleCnt="3">
        <dgm:presLayoutVars>
          <dgm:bulletEnabled val="1"/>
        </dgm:presLayoutVars>
      </dgm:prSet>
      <dgm:spPr/>
    </dgm:pt>
    <dgm:pt modelId="{54C6F880-752E-4598-B904-E84BA6A1E3D7}" type="pres">
      <dgm:prSet presAssocID="{E564F0B8-1C39-45D5-9FF6-EB47A36905B6}" presName="spacing" presStyleCnt="0"/>
      <dgm:spPr/>
    </dgm:pt>
    <dgm:pt modelId="{618E1560-2D8E-4BC0-BE20-828501EF6704}" type="pres">
      <dgm:prSet presAssocID="{FBA1773D-FD9E-48F9-A0CE-AEF2B4127F92}" presName="linNode" presStyleCnt="0"/>
      <dgm:spPr/>
    </dgm:pt>
    <dgm:pt modelId="{4DF8C050-6CAB-48D9-8713-63988D6DE4D8}" type="pres">
      <dgm:prSet presAssocID="{FBA1773D-FD9E-48F9-A0CE-AEF2B4127F92}" presName="parentShp" presStyleLbl="node1" presStyleIdx="2" presStyleCnt="3">
        <dgm:presLayoutVars>
          <dgm:bulletEnabled val="1"/>
        </dgm:presLayoutVars>
      </dgm:prSet>
      <dgm:spPr/>
    </dgm:pt>
    <dgm:pt modelId="{70903DCD-3CFC-49B0-8A95-C385254FBDB0}" type="pres">
      <dgm:prSet presAssocID="{FBA1773D-FD9E-48F9-A0CE-AEF2B4127F92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A4232306-90FC-4514-A52F-A7F93C035425}" type="presOf" srcId="{6757E4D3-DF2E-4F30-AA26-9B3CE45A810B}" destId="{70903DCD-3CFC-49B0-8A95-C385254FBDB0}" srcOrd="0" destOrd="0" presId="urn:microsoft.com/office/officeart/2005/8/layout/vList6"/>
    <dgm:cxn modelId="{FB580D17-B7CD-4D40-969C-6681911AB653}" type="presOf" srcId="{EB6044B9-17D3-41D6-96B9-621A5C03718F}" destId="{277F1312-7BD7-4EDB-A415-2F9B9E08D1FE}" srcOrd="0" destOrd="0" presId="urn:microsoft.com/office/officeart/2005/8/layout/vList6"/>
    <dgm:cxn modelId="{FC44F21D-5E26-4565-B0DA-CFB1B529BD74}" srcId="{62170999-10E1-44D2-B4D2-F362B07AA688}" destId="{76480B24-530B-4751-9A8E-CEBC569416A4}" srcOrd="0" destOrd="0" parTransId="{3111168B-6923-467E-905A-B59DBE0B2C98}" sibTransId="{9C4A1A71-5210-47F3-B9A6-8FBF358CD7F8}"/>
    <dgm:cxn modelId="{88CF512D-CD4B-4A10-BB7B-1527D5F6426B}" srcId="{4292DA6E-3704-4D2E-9E53-AECC93D9094D}" destId="{EB6044B9-17D3-41D6-96B9-621A5C03718F}" srcOrd="0" destOrd="0" parTransId="{01EB3ABD-5AA1-4B3C-848B-EBFE0A220EF1}" sibTransId="{8EE70DD7-1416-45AB-806B-D58A955745D8}"/>
    <dgm:cxn modelId="{CEBBCC44-4AA9-4050-BFA4-067DA11CA773}" srcId="{AF9A0779-9377-4F78-9A2D-861A61111E75}" destId="{FBA1773D-FD9E-48F9-A0CE-AEF2B4127F92}" srcOrd="2" destOrd="0" parTransId="{DC97DD33-2CC8-4742-91E3-6CAC07769BB0}" sibTransId="{28FBD30C-095C-4FCF-9591-B88190BEB7B5}"/>
    <dgm:cxn modelId="{DD34AC45-FF66-46EC-8A4C-55342BEA512B}" type="presOf" srcId="{76480B24-530B-4751-9A8E-CEBC569416A4}" destId="{833FDC8F-C9DA-46FD-AA9D-604B01E5C34C}" srcOrd="0" destOrd="0" presId="urn:microsoft.com/office/officeart/2005/8/layout/vList6"/>
    <dgm:cxn modelId="{56A2DC8A-D7B6-4C29-BD7D-07F27CABB294}" srcId="{AF9A0779-9377-4F78-9A2D-861A61111E75}" destId="{4292DA6E-3704-4D2E-9E53-AECC93D9094D}" srcOrd="1" destOrd="0" parTransId="{C0D74D55-2F6E-405C-B1C4-3FB7E3B5BAA4}" sibTransId="{E564F0B8-1C39-45D5-9FF6-EB47A36905B6}"/>
    <dgm:cxn modelId="{CEF6478E-6772-4B9D-B082-F199E1F1ACCA}" type="presOf" srcId="{4292DA6E-3704-4D2E-9E53-AECC93D9094D}" destId="{64D88D50-E67D-4D8F-BA44-A0D81EF403F3}" srcOrd="0" destOrd="0" presId="urn:microsoft.com/office/officeart/2005/8/layout/vList6"/>
    <dgm:cxn modelId="{EDDF72A3-11DE-4D8C-871C-1C05A3A4E072}" srcId="{AF9A0779-9377-4F78-9A2D-861A61111E75}" destId="{62170999-10E1-44D2-B4D2-F362B07AA688}" srcOrd="0" destOrd="0" parTransId="{E1945CFA-7D26-4EAD-A08A-C1571353E4B3}" sibTransId="{41A85FC4-FC0F-4C76-9403-7ADABBEA1B60}"/>
    <dgm:cxn modelId="{F8CCF2AB-1255-4784-A85F-1EAEBF56D863}" srcId="{FBA1773D-FD9E-48F9-A0CE-AEF2B4127F92}" destId="{6757E4D3-DF2E-4F30-AA26-9B3CE45A810B}" srcOrd="0" destOrd="0" parTransId="{60829EF3-6772-4761-986F-2DE6A986C75E}" sibTransId="{46DA02A8-9CC3-44CB-BBAD-689C0F9EFC79}"/>
    <dgm:cxn modelId="{56343EB6-5F4D-4AEB-8322-F2E348140F65}" type="presOf" srcId="{AF9A0779-9377-4F78-9A2D-861A61111E75}" destId="{6154E974-26F7-4253-BBE2-7A76BBD6FAAE}" srcOrd="0" destOrd="0" presId="urn:microsoft.com/office/officeart/2005/8/layout/vList6"/>
    <dgm:cxn modelId="{4440A1E1-7DCF-409D-B49F-5098B70C0FD5}" type="presOf" srcId="{FBA1773D-FD9E-48F9-A0CE-AEF2B4127F92}" destId="{4DF8C050-6CAB-48D9-8713-63988D6DE4D8}" srcOrd="0" destOrd="0" presId="urn:microsoft.com/office/officeart/2005/8/layout/vList6"/>
    <dgm:cxn modelId="{0709DEE3-A2D1-495F-B3C5-50841DD95B63}" type="presOf" srcId="{62170999-10E1-44D2-B4D2-F362B07AA688}" destId="{1985DF11-E44D-471E-B776-D7FA0BB903B8}" srcOrd="0" destOrd="0" presId="urn:microsoft.com/office/officeart/2005/8/layout/vList6"/>
    <dgm:cxn modelId="{606431C1-6D8A-4476-BD7A-121C95DD765B}" type="presParOf" srcId="{6154E974-26F7-4253-BBE2-7A76BBD6FAAE}" destId="{9E0DBC0F-2EC5-4D47-BB6D-9D07F87A7016}" srcOrd="0" destOrd="0" presId="urn:microsoft.com/office/officeart/2005/8/layout/vList6"/>
    <dgm:cxn modelId="{31711BE3-8097-46E4-A982-08CC8AD8BAE4}" type="presParOf" srcId="{9E0DBC0F-2EC5-4D47-BB6D-9D07F87A7016}" destId="{1985DF11-E44D-471E-B776-D7FA0BB903B8}" srcOrd="0" destOrd="0" presId="urn:microsoft.com/office/officeart/2005/8/layout/vList6"/>
    <dgm:cxn modelId="{1714E556-9444-4E48-887C-BF3AC6CBD585}" type="presParOf" srcId="{9E0DBC0F-2EC5-4D47-BB6D-9D07F87A7016}" destId="{833FDC8F-C9DA-46FD-AA9D-604B01E5C34C}" srcOrd="1" destOrd="0" presId="urn:microsoft.com/office/officeart/2005/8/layout/vList6"/>
    <dgm:cxn modelId="{49486531-A379-4C0A-A384-BBE7D13F3091}" type="presParOf" srcId="{6154E974-26F7-4253-BBE2-7A76BBD6FAAE}" destId="{EADC1E13-3338-4620-B684-A0B437E20B7F}" srcOrd="1" destOrd="0" presId="urn:microsoft.com/office/officeart/2005/8/layout/vList6"/>
    <dgm:cxn modelId="{A41CB3E8-5AFB-4660-91B4-C59E62FB3219}" type="presParOf" srcId="{6154E974-26F7-4253-BBE2-7A76BBD6FAAE}" destId="{6A98A272-13BC-4F06-B93D-2E5ADE60BD48}" srcOrd="2" destOrd="0" presId="urn:microsoft.com/office/officeart/2005/8/layout/vList6"/>
    <dgm:cxn modelId="{E4337BEC-2306-4374-B7B9-506D665E895A}" type="presParOf" srcId="{6A98A272-13BC-4F06-B93D-2E5ADE60BD48}" destId="{64D88D50-E67D-4D8F-BA44-A0D81EF403F3}" srcOrd="0" destOrd="0" presId="urn:microsoft.com/office/officeart/2005/8/layout/vList6"/>
    <dgm:cxn modelId="{22DB51C7-541A-4725-9102-376333EDCCAE}" type="presParOf" srcId="{6A98A272-13BC-4F06-B93D-2E5ADE60BD48}" destId="{277F1312-7BD7-4EDB-A415-2F9B9E08D1FE}" srcOrd="1" destOrd="0" presId="urn:microsoft.com/office/officeart/2005/8/layout/vList6"/>
    <dgm:cxn modelId="{F658E62C-EC8F-43DB-A62E-0F4BC3149FD8}" type="presParOf" srcId="{6154E974-26F7-4253-BBE2-7A76BBD6FAAE}" destId="{54C6F880-752E-4598-B904-E84BA6A1E3D7}" srcOrd="3" destOrd="0" presId="urn:microsoft.com/office/officeart/2005/8/layout/vList6"/>
    <dgm:cxn modelId="{CFE55261-1128-4CD1-BA75-6D9785E6E328}" type="presParOf" srcId="{6154E974-26F7-4253-BBE2-7A76BBD6FAAE}" destId="{618E1560-2D8E-4BC0-BE20-828501EF6704}" srcOrd="4" destOrd="0" presId="urn:microsoft.com/office/officeart/2005/8/layout/vList6"/>
    <dgm:cxn modelId="{D519A5D3-E995-43C2-B54C-0A15CB8E07B8}" type="presParOf" srcId="{618E1560-2D8E-4BC0-BE20-828501EF6704}" destId="{4DF8C050-6CAB-48D9-8713-63988D6DE4D8}" srcOrd="0" destOrd="0" presId="urn:microsoft.com/office/officeart/2005/8/layout/vList6"/>
    <dgm:cxn modelId="{7A226FFD-0F8B-4A10-9512-82ECAA3C1151}" type="presParOf" srcId="{618E1560-2D8E-4BC0-BE20-828501EF6704}" destId="{70903DCD-3CFC-49B0-8A95-C385254FBDB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AE076D-C381-45FB-8308-A80596960DE4}" type="doc">
      <dgm:prSet loTypeId="urn:microsoft.com/office/officeart/2011/layout/HexagonRadial" loCatId="cycl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11C9AF4-19FC-4D69-A411-C3437DF63445}">
      <dgm:prSet phldrT="[Text]"/>
      <dgm:spPr/>
      <dgm:t>
        <a:bodyPr/>
        <a:lstStyle/>
        <a:p>
          <a:r>
            <a:rPr lang="en-US" dirty="0"/>
            <a:t>Digital Portfolios</a:t>
          </a:r>
        </a:p>
      </dgm:t>
    </dgm:pt>
    <dgm:pt modelId="{F3618AD3-7A90-4CEA-A468-C7C7798DEB7B}" type="parTrans" cxnId="{7618718B-3DEE-4F5A-B01F-E65335B9CDFF}">
      <dgm:prSet/>
      <dgm:spPr/>
      <dgm:t>
        <a:bodyPr/>
        <a:lstStyle/>
        <a:p>
          <a:endParaRPr lang="en-US"/>
        </a:p>
      </dgm:t>
    </dgm:pt>
    <dgm:pt modelId="{49AA1AC6-6AB8-4839-9ED7-21DC71556CED}" type="sibTrans" cxnId="{7618718B-3DEE-4F5A-B01F-E65335B9CDFF}">
      <dgm:prSet/>
      <dgm:spPr/>
      <dgm:t>
        <a:bodyPr/>
        <a:lstStyle/>
        <a:p>
          <a:endParaRPr lang="en-US"/>
        </a:p>
      </dgm:t>
    </dgm:pt>
    <dgm:pt modelId="{6A4ABFAB-F22D-4826-B7B3-81EE0FFDF701}">
      <dgm:prSet phldrT="[Text]"/>
      <dgm:spPr/>
      <dgm:t>
        <a:bodyPr/>
        <a:lstStyle/>
        <a:p>
          <a:r>
            <a:rPr lang="en-US" dirty="0"/>
            <a:t> 10% of Grade</a:t>
          </a:r>
        </a:p>
      </dgm:t>
    </dgm:pt>
    <dgm:pt modelId="{B7DA364B-193E-4DC7-9157-F6BA69AB771C}" type="parTrans" cxnId="{43684656-7DFD-40F6-B3B4-ED24C80282AF}">
      <dgm:prSet/>
      <dgm:spPr/>
      <dgm:t>
        <a:bodyPr/>
        <a:lstStyle/>
        <a:p>
          <a:endParaRPr lang="en-US"/>
        </a:p>
      </dgm:t>
    </dgm:pt>
    <dgm:pt modelId="{38F8B2AF-1F2E-4F5C-81D2-7CC22B435F1F}" type="sibTrans" cxnId="{43684656-7DFD-40F6-B3B4-ED24C80282AF}">
      <dgm:prSet/>
      <dgm:spPr/>
      <dgm:t>
        <a:bodyPr/>
        <a:lstStyle/>
        <a:p>
          <a:endParaRPr lang="en-US"/>
        </a:p>
      </dgm:t>
    </dgm:pt>
    <dgm:pt modelId="{35500D8F-A87B-4F4D-8FD9-27DBCEA08F40}">
      <dgm:prSet phldrT="[Text]"/>
      <dgm:spPr/>
      <dgm:t>
        <a:bodyPr/>
        <a:lstStyle/>
        <a:p>
          <a:r>
            <a:rPr lang="en-US" dirty="0"/>
            <a:t>Work in Progress</a:t>
          </a:r>
        </a:p>
      </dgm:t>
    </dgm:pt>
    <dgm:pt modelId="{48A022AB-C72B-4CC6-9452-B74DEBDE200C}" type="parTrans" cxnId="{85AA15F0-57A6-4E69-9E08-97795C98C036}">
      <dgm:prSet/>
      <dgm:spPr/>
      <dgm:t>
        <a:bodyPr/>
        <a:lstStyle/>
        <a:p>
          <a:endParaRPr lang="en-US"/>
        </a:p>
      </dgm:t>
    </dgm:pt>
    <dgm:pt modelId="{EB74170E-0AAC-429A-B5CB-94207080A67A}" type="sibTrans" cxnId="{85AA15F0-57A6-4E69-9E08-97795C98C036}">
      <dgm:prSet/>
      <dgm:spPr/>
      <dgm:t>
        <a:bodyPr/>
        <a:lstStyle/>
        <a:p>
          <a:endParaRPr lang="en-US"/>
        </a:p>
      </dgm:t>
    </dgm:pt>
    <dgm:pt modelId="{809DEB16-B137-4F99-8748-73FAF3D95C1E}">
      <dgm:prSet phldrT="[Text]"/>
      <dgm:spPr/>
      <dgm:t>
        <a:bodyPr/>
        <a:lstStyle/>
        <a:p>
          <a:r>
            <a:rPr lang="en-US" dirty="0"/>
            <a:t>Multi-Year</a:t>
          </a:r>
        </a:p>
      </dgm:t>
    </dgm:pt>
    <dgm:pt modelId="{DA1BE74D-A677-4A4C-B93C-5AAB6C8397C2}" type="parTrans" cxnId="{1626C6FD-0441-4E0A-B101-735B0D0043C5}">
      <dgm:prSet/>
      <dgm:spPr/>
      <dgm:t>
        <a:bodyPr/>
        <a:lstStyle/>
        <a:p>
          <a:endParaRPr lang="en-US"/>
        </a:p>
      </dgm:t>
    </dgm:pt>
    <dgm:pt modelId="{090BFBFE-4AEA-4AF2-B120-E18F1DC1A62D}" type="sibTrans" cxnId="{1626C6FD-0441-4E0A-B101-735B0D0043C5}">
      <dgm:prSet/>
      <dgm:spPr/>
      <dgm:t>
        <a:bodyPr/>
        <a:lstStyle/>
        <a:p>
          <a:endParaRPr lang="en-US"/>
        </a:p>
      </dgm:t>
    </dgm:pt>
    <dgm:pt modelId="{2332BF79-8305-4BC3-A537-C520D9181989}">
      <dgm:prSet phldrT="[Text]"/>
      <dgm:spPr/>
      <dgm:t>
        <a:bodyPr/>
        <a:lstStyle/>
        <a:p>
          <a:r>
            <a:rPr lang="en-US" dirty="0"/>
            <a:t>Use online tutorials</a:t>
          </a:r>
        </a:p>
      </dgm:t>
    </dgm:pt>
    <dgm:pt modelId="{04061F4A-12E2-4B86-9893-6538B5AEDF0C}" type="parTrans" cxnId="{7560B493-A55F-4CB1-BE83-6D17CC456D31}">
      <dgm:prSet/>
      <dgm:spPr/>
      <dgm:t>
        <a:bodyPr/>
        <a:lstStyle/>
        <a:p>
          <a:endParaRPr lang="en-US"/>
        </a:p>
      </dgm:t>
    </dgm:pt>
    <dgm:pt modelId="{679E3B2A-456A-4931-B243-6137C633DFFF}" type="sibTrans" cxnId="{7560B493-A55F-4CB1-BE83-6D17CC456D31}">
      <dgm:prSet/>
      <dgm:spPr/>
      <dgm:t>
        <a:bodyPr/>
        <a:lstStyle/>
        <a:p>
          <a:endParaRPr lang="en-US"/>
        </a:p>
      </dgm:t>
    </dgm:pt>
    <dgm:pt modelId="{53659868-0682-4231-9B6A-91580A0278B8}">
      <dgm:prSet phldrT="[Text]"/>
      <dgm:spPr/>
      <dgm:t>
        <a:bodyPr/>
        <a:lstStyle/>
        <a:p>
          <a:r>
            <a:rPr lang="en-US" dirty="0"/>
            <a:t>Required Format</a:t>
          </a:r>
        </a:p>
      </dgm:t>
    </dgm:pt>
    <dgm:pt modelId="{76A1F56F-D4D5-48F2-996A-37B4409CA480}" type="parTrans" cxnId="{B6559F24-397E-4B72-B812-B71832BEA5EE}">
      <dgm:prSet/>
      <dgm:spPr/>
      <dgm:t>
        <a:bodyPr/>
        <a:lstStyle/>
        <a:p>
          <a:endParaRPr lang="en-US"/>
        </a:p>
      </dgm:t>
    </dgm:pt>
    <dgm:pt modelId="{AB1A1385-A7F4-4C22-A571-511920BBC09A}" type="sibTrans" cxnId="{B6559F24-397E-4B72-B812-B71832BEA5EE}">
      <dgm:prSet/>
      <dgm:spPr/>
      <dgm:t>
        <a:bodyPr/>
        <a:lstStyle/>
        <a:p>
          <a:endParaRPr lang="en-US"/>
        </a:p>
      </dgm:t>
    </dgm:pt>
    <dgm:pt modelId="{CA0AFB05-1952-4A8B-9D21-F14B5D202ACB}">
      <dgm:prSet phldrT="[Text]"/>
      <dgm:spPr>
        <a:solidFill>
          <a:schemeClr val="tx1">
            <a:lumMod val="50000"/>
          </a:schemeClr>
        </a:solidFill>
      </dgm:spPr>
      <dgm:t>
        <a:bodyPr/>
        <a:lstStyle/>
        <a:p>
          <a:r>
            <a:rPr lang="en-US" dirty="0"/>
            <a:t>Open Theme, Colors, Etc.</a:t>
          </a:r>
        </a:p>
      </dgm:t>
    </dgm:pt>
    <dgm:pt modelId="{3289BC4C-4E9B-4610-B5EF-AE118924F92A}" type="parTrans" cxnId="{F407C87F-05CD-4CB1-8DB0-9F8CC15E982A}">
      <dgm:prSet/>
      <dgm:spPr/>
      <dgm:t>
        <a:bodyPr/>
        <a:lstStyle/>
        <a:p>
          <a:endParaRPr lang="en-US"/>
        </a:p>
      </dgm:t>
    </dgm:pt>
    <dgm:pt modelId="{38C4FAD1-824B-4A41-B0A2-C59BAE93D552}" type="sibTrans" cxnId="{F407C87F-05CD-4CB1-8DB0-9F8CC15E982A}">
      <dgm:prSet/>
      <dgm:spPr/>
      <dgm:t>
        <a:bodyPr/>
        <a:lstStyle/>
        <a:p>
          <a:endParaRPr lang="en-US"/>
        </a:p>
      </dgm:t>
    </dgm:pt>
    <dgm:pt modelId="{4E21BBF4-6E0E-444E-ABF6-EB0802BAF677}" type="pres">
      <dgm:prSet presAssocID="{E4AE076D-C381-45FB-8308-A80596960DE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70AC24C1-C8CD-4F83-9E44-E0E8EEC54831}" type="pres">
      <dgm:prSet presAssocID="{511C9AF4-19FC-4D69-A411-C3437DF63445}" presName="Parent" presStyleLbl="node0" presStyleIdx="0" presStyleCnt="1">
        <dgm:presLayoutVars>
          <dgm:chMax val="6"/>
          <dgm:chPref val="6"/>
        </dgm:presLayoutVars>
      </dgm:prSet>
      <dgm:spPr/>
    </dgm:pt>
    <dgm:pt modelId="{7E99E41D-16C6-4BDA-BF12-93935072D867}" type="pres">
      <dgm:prSet presAssocID="{6A4ABFAB-F22D-4826-B7B3-81EE0FFDF701}" presName="Accent1" presStyleCnt="0"/>
      <dgm:spPr/>
    </dgm:pt>
    <dgm:pt modelId="{AAE17D70-7F3C-469F-AE86-73E761AE7CA3}" type="pres">
      <dgm:prSet presAssocID="{6A4ABFAB-F22D-4826-B7B3-81EE0FFDF701}" presName="Accent" presStyleLbl="bgShp" presStyleIdx="0" presStyleCnt="6"/>
      <dgm:spPr/>
    </dgm:pt>
    <dgm:pt modelId="{A73003A6-2C2C-468F-BB5B-56BA0C616DE4}" type="pres">
      <dgm:prSet presAssocID="{6A4ABFAB-F22D-4826-B7B3-81EE0FFDF701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0DD80A5C-02EA-46A1-85D2-06AC321F996C}" type="pres">
      <dgm:prSet presAssocID="{35500D8F-A87B-4F4D-8FD9-27DBCEA08F40}" presName="Accent2" presStyleCnt="0"/>
      <dgm:spPr/>
    </dgm:pt>
    <dgm:pt modelId="{5B00CF78-038D-4C24-B28C-DFFEBC26518F}" type="pres">
      <dgm:prSet presAssocID="{35500D8F-A87B-4F4D-8FD9-27DBCEA08F40}" presName="Accent" presStyleLbl="bgShp" presStyleIdx="1" presStyleCnt="6"/>
      <dgm:spPr/>
    </dgm:pt>
    <dgm:pt modelId="{FF17E635-E618-4211-858B-405C6F6BA21A}" type="pres">
      <dgm:prSet presAssocID="{35500D8F-A87B-4F4D-8FD9-27DBCEA08F40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CE54B17D-A6DD-478B-8715-C3D9F587BAA2}" type="pres">
      <dgm:prSet presAssocID="{809DEB16-B137-4F99-8748-73FAF3D95C1E}" presName="Accent3" presStyleCnt="0"/>
      <dgm:spPr/>
    </dgm:pt>
    <dgm:pt modelId="{669B64FF-9A37-4B71-9773-04C911858B01}" type="pres">
      <dgm:prSet presAssocID="{809DEB16-B137-4F99-8748-73FAF3D95C1E}" presName="Accent" presStyleLbl="bgShp" presStyleIdx="2" presStyleCnt="6"/>
      <dgm:spPr/>
    </dgm:pt>
    <dgm:pt modelId="{08BC40F5-0B54-4E60-873C-388ED82F8EEC}" type="pres">
      <dgm:prSet presAssocID="{809DEB16-B137-4F99-8748-73FAF3D95C1E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53A2A3C1-7874-4A0B-9C82-F7FADDCDEDCD}" type="pres">
      <dgm:prSet presAssocID="{2332BF79-8305-4BC3-A537-C520D9181989}" presName="Accent4" presStyleCnt="0"/>
      <dgm:spPr/>
    </dgm:pt>
    <dgm:pt modelId="{B24B2B14-A648-498E-AD56-B37AC804B698}" type="pres">
      <dgm:prSet presAssocID="{2332BF79-8305-4BC3-A537-C520D9181989}" presName="Accent" presStyleLbl="bgShp" presStyleIdx="3" presStyleCnt="6"/>
      <dgm:spPr/>
    </dgm:pt>
    <dgm:pt modelId="{346B0BDC-4D15-474B-AFDC-1F4D6B95CFB8}" type="pres">
      <dgm:prSet presAssocID="{2332BF79-8305-4BC3-A537-C520D9181989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73D9609F-D5C3-4FC5-A154-571AC361FD8A}" type="pres">
      <dgm:prSet presAssocID="{53659868-0682-4231-9B6A-91580A0278B8}" presName="Accent5" presStyleCnt="0"/>
      <dgm:spPr/>
    </dgm:pt>
    <dgm:pt modelId="{B5BFBB5D-F54F-4071-ADEB-B37BF60EF827}" type="pres">
      <dgm:prSet presAssocID="{53659868-0682-4231-9B6A-91580A0278B8}" presName="Accent" presStyleLbl="bgShp" presStyleIdx="4" presStyleCnt="6"/>
      <dgm:spPr/>
    </dgm:pt>
    <dgm:pt modelId="{74CF8637-0891-484E-AEC9-67F116D6257F}" type="pres">
      <dgm:prSet presAssocID="{53659868-0682-4231-9B6A-91580A0278B8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050DE48D-CFB0-4D55-9E6D-80FA9382AC35}" type="pres">
      <dgm:prSet presAssocID="{CA0AFB05-1952-4A8B-9D21-F14B5D202ACB}" presName="Accent6" presStyleCnt="0"/>
      <dgm:spPr/>
    </dgm:pt>
    <dgm:pt modelId="{5FD6B9D3-DAF6-47FD-B8AC-E0C6231B4F0B}" type="pres">
      <dgm:prSet presAssocID="{CA0AFB05-1952-4A8B-9D21-F14B5D202ACB}" presName="Accent" presStyleLbl="bgShp" presStyleIdx="5" presStyleCnt="6"/>
      <dgm:spPr/>
    </dgm:pt>
    <dgm:pt modelId="{A0E8EA68-FD9E-47DF-A5E5-2147843F9643}" type="pres">
      <dgm:prSet presAssocID="{CA0AFB05-1952-4A8B-9D21-F14B5D202ACB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1C69ED0D-B209-4E74-BDDC-0FA6944C8A42}" type="presOf" srcId="{6A4ABFAB-F22D-4826-B7B3-81EE0FFDF701}" destId="{A73003A6-2C2C-468F-BB5B-56BA0C616DE4}" srcOrd="0" destOrd="0" presId="urn:microsoft.com/office/officeart/2011/layout/HexagonRadial"/>
    <dgm:cxn modelId="{FA9E1A0F-A5EA-45FA-8B37-034515389946}" type="presOf" srcId="{2332BF79-8305-4BC3-A537-C520D9181989}" destId="{346B0BDC-4D15-474B-AFDC-1F4D6B95CFB8}" srcOrd="0" destOrd="0" presId="urn:microsoft.com/office/officeart/2011/layout/HexagonRadial"/>
    <dgm:cxn modelId="{B6559F24-397E-4B72-B812-B71832BEA5EE}" srcId="{511C9AF4-19FC-4D69-A411-C3437DF63445}" destId="{53659868-0682-4231-9B6A-91580A0278B8}" srcOrd="4" destOrd="0" parTransId="{76A1F56F-D4D5-48F2-996A-37B4409CA480}" sibTransId="{AB1A1385-A7F4-4C22-A571-511920BBC09A}"/>
    <dgm:cxn modelId="{DB89D12F-249F-4BDB-86FE-BF9354082910}" type="presOf" srcId="{35500D8F-A87B-4F4D-8FD9-27DBCEA08F40}" destId="{FF17E635-E618-4211-858B-405C6F6BA21A}" srcOrd="0" destOrd="0" presId="urn:microsoft.com/office/officeart/2011/layout/HexagonRadial"/>
    <dgm:cxn modelId="{524F115D-CFBC-4A09-9586-A35CEC82B6C2}" type="presOf" srcId="{809DEB16-B137-4F99-8748-73FAF3D95C1E}" destId="{08BC40F5-0B54-4E60-873C-388ED82F8EEC}" srcOrd="0" destOrd="0" presId="urn:microsoft.com/office/officeart/2011/layout/HexagonRadial"/>
    <dgm:cxn modelId="{43684656-7DFD-40F6-B3B4-ED24C80282AF}" srcId="{511C9AF4-19FC-4D69-A411-C3437DF63445}" destId="{6A4ABFAB-F22D-4826-B7B3-81EE0FFDF701}" srcOrd="0" destOrd="0" parTransId="{B7DA364B-193E-4DC7-9157-F6BA69AB771C}" sibTransId="{38F8B2AF-1F2E-4F5C-81D2-7CC22B435F1F}"/>
    <dgm:cxn modelId="{42194A59-CAC2-4109-A6F0-0A6D86936FF7}" type="presOf" srcId="{53659868-0682-4231-9B6A-91580A0278B8}" destId="{74CF8637-0891-484E-AEC9-67F116D6257F}" srcOrd="0" destOrd="0" presId="urn:microsoft.com/office/officeart/2011/layout/HexagonRadial"/>
    <dgm:cxn modelId="{F407C87F-05CD-4CB1-8DB0-9F8CC15E982A}" srcId="{511C9AF4-19FC-4D69-A411-C3437DF63445}" destId="{CA0AFB05-1952-4A8B-9D21-F14B5D202ACB}" srcOrd="5" destOrd="0" parTransId="{3289BC4C-4E9B-4610-B5EF-AE118924F92A}" sibTransId="{38C4FAD1-824B-4A41-B0A2-C59BAE93D552}"/>
    <dgm:cxn modelId="{54A1CB85-21E5-46D6-8ADF-C6B3BF722C9B}" type="presOf" srcId="{E4AE076D-C381-45FB-8308-A80596960DE4}" destId="{4E21BBF4-6E0E-444E-ABF6-EB0802BAF677}" srcOrd="0" destOrd="0" presId="urn:microsoft.com/office/officeart/2011/layout/HexagonRadial"/>
    <dgm:cxn modelId="{7618718B-3DEE-4F5A-B01F-E65335B9CDFF}" srcId="{E4AE076D-C381-45FB-8308-A80596960DE4}" destId="{511C9AF4-19FC-4D69-A411-C3437DF63445}" srcOrd="0" destOrd="0" parTransId="{F3618AD3-7A90-4CEA-A468-C7C7798DEB7B}" sibTransId="{49AA1AC6-6AB8-4839-9ED7-21DC71556CED}"/>
    <dgm:cxn modelId="{7560B493-A55F-4CB1-BE83-6D17CC456D31}" srcId="{511C9AF4-19FC-4D69-A411-C3437DF63445}" destId="{2332BF79-8305-4BC3-A537-C520D9181989}" srcOrd="3" destOrd="0" parTransId="{04061F4A-12E2-4B86-9893-6538B5AEDF0C}" sibTransId="{679E3B2A-456A-4931-B243-6137C633DFFF}"/>
    <dgm:cxn modelId="{C09D6BBF-FDAF-4825-9227-67FB341C501B}" type="presOf" srcId="{CA0AFB05-1952-4A8B-9D21-F14B5D202ACB}" destId="{A0E8EA68-FD9E-47DF-A5E5-2147843F9643}" srcOrd="0" destOrd="0" presId="urn:microsoft.com/office/officeart/2011/layout/HexagonRadial"/>
    <dgm:cxn modelId="{8B8116EA-CCC3-4332-BB90-18C8C2BFC269}" type="presOf" srcId="{511C9AF4-19FC-4D69-A411-C3437DF63445}" destId="{70AC24C1-C8CD-4F83-9E44-E0E8EEC54831}" srcOrd="0" destOrd="0" presId="urn:microsoft.com/office/officeart/2011/layout/HexagonRadial"/>
    <dgm:cxn modelId="{85AA15F0-57A6-4E69-9E08-97795C98C036}" srcId="{511C9AF4-19FC-4D69-A411-C3437DF63445}" destId="{35500D8F-A87B-4F4D-8FD9-27DBCEA08F40}" srcOrd="1" destOrd="0" parTransId="{48A022AB-C72B-4CC6-9452-B74DEBDE200C}" sibTransId="{EB74170E-0AAC-429A-B5CB-94207080A67A}"/>
    <dgm:cxn modelId="{1626C6FD-0441-4E0A-B101-735B0D0043C5}" srcId="{511C9AF4-19FC-4D69-A411-C3437DF63445}" destId="{809DEB16-B137-4F99-8748-73FAF3D95C1E}" srcOrd="2" destOrd="0" parTransId="{DA1BE74D-A677-4A4C-B93C-5AAB6C8397C2}" sibTransId="{090BFBFE-4AEA-4AF2-B120-E18F1DC1A62D}"/>
    <dgm:cxn modelId="{88CB29C8-C48A-4A71-85D2-E3126EEFBEE8}" type="presParOf" srcId="{4E21BBF4-6E0E-444E-ABF6-EB0802BAF677}" destId="{70AC24C1-C8CD-4F83-9E44-E0E8EEC54831}" srcOrd="0" destOrd="0" presId="urn:microsoft.com/office/officeart/2011/layout/HexagonRadial"/>
    <dgm:cxn modelId="{484B71DF-27AD-408C-85FE-61A93183A111}" type="presParOf" srcId="{4E21BBF4-6E0E-444E-ABF6-EB0802BAF677}" destId="{7E99E41D-16C6-4BDA-BF12-93935072D867}" srcOrd="1" destOrd="0" presId="urn:microsoft.com/office/officeart/2011/layout/HexagonRadial"/>
    <dgm:cxn modelId="{A6EEAD41-AD04-4A39-B7FA-51677B26D056}" type="presParOf" srcId="{7E99E41D-16C6-4BDA-BF12-93935072D867}" destId="{AAE17D70-7F3C-469F-AE86-73E761AE7CA3}" srcOrd="0" destOrd="0" presId="urn:microsoft.com/office/officeart/2011/layout/HexagonRadial"/>
    <dgm:cxn modelId="{51701AE0-4E28-4B1A-B3DC-6A46AE4BEB39}" type="presParOf" srcId="{4E21BBF4-6E0E-444E-ABF6-EB0802BAF677}" destId="{A73003A6-2C2C-468F-BB5B-56BA0C616DE4}" srcOrd="2" destOrd="0" presId="urn:microsoft.com/office/officeart/2011/layout/HexagonRadial"/>
    <dgm:cxn modelId="{41B70723-147E-46EA-BCE1-1F3E9344C4B6}" type="presParOf" srcId="{4E21BBF4-6E0E-444E-ABF6-EB0802BAF677}" destId="{0DD80A5C-02EA-46A1-85D2-06AC321F996C}" srcOrd="3" destOrd="0" presId="urn:microsoft.com/office/officeart/2011/layout/HexagonRadial"/>
    <dgm:cxn modelId="{108B0849-814D-4B1F-8817-717C97E2CEBC}" type="presParOf" srcId="{0DD80A5C-02EA-46A1-85D2-06AC321F996C}" destId="{5B00CF78-038D-4C24-B28C-DFFEBC26518F}" srcOrd="0" destOrd="0" presId="urn:microsoft.com/office/officeart/2011/layout/HexagonRadial"/>
    <dgm:cxn modelId="{9F845A2D-3E37-4B57-91E8-1568D24E816F}" type="presParOf" srcId="{4E21BBF4-6E0E-444E-ABF6-EB0802BAF677}" destId="{FF17E635-E618-4211-858B-405C6F6BA21A}" srcOrd="4" destOrd="0" presId="urn:microsoft.com/office/officeart/2011/layout/HexagonRadial"/>
    <dgm:cxn modelId="{8184BBEE-72C6-4D22-A91D-303C3A939413}" type="presParOf" srcId="{4E21BBF4-6E0E-444E-ABF6-EB0802BAF677}" destId="{CE54B17D-A6DD-478B-8715-C3D9F587BAA2}" srcOrd="5" destOrd="0" presId="urn:microsoft.com/office/officeart/2011/layout/HexagonRadial"/>
    <dgm:cxn modelId="{C5DE45C9-38A4-4833-837C-3B5ED33657AB}" type="presParOf" srcId="{CE54B17D-A6DD-478B-8715-C3D9F587BAA2}" destId="{669B64FF-9A37-4B71-9773-04C911858B01}" srcOrd="0" destOrd="0" presId="urn:microsoft.com/office/officeart/2011/layout/HexagonRadial"/>
    <dgm:cxn modelId="{3D6BEBB3-DD20-4E5C-9F98-F41F48C366A6}" type="presParOf" srcId="{4E21BBF4-6E0E-444E-ABF6-EB0802BAF677}" destId="{08BC40F5-0B54-4E60-873C-388ED82F8EEC}" srcOrd="6" destOrd="0" presId="urn:microsoft.com/office/officeart/2011/layout/HexagonRadial"/>
    <dgm:cxn modelId="{533EEAC4-45F4-4DFF-B06D-2671ADDB4E2C}" type="presParOf" srcId="{4E21BBF4-6E0E-444E-ABF6-EB0802BAF677}" destId="{53A2A3C1-7874-4A0B-9C82-F7FADDCDEDCD}" srcOrd="7" destOrd="0" presId="urn:microsoft.com/office/officeart/2011/layout/HexagonRadial"/>
    <dgm:cxn modelId="{3718ABC5-4D35-4FC9-AAD4-09489EFBEC12}" type="presParOf" srcId="{53A2A3C1-7874-4A0B-9C82-F7FADDCDEDCD}" destId="{B24B2B14-A648-498E-AD56-B37AC804B698}" srcOrd="0" destOrd="0" presId="urn:microsoft.com/office/officeart/2011/layout/HexagonRadial"/>
    <dgm:cxn modelId="{E6EF4017-04BA-4FDE-9565-91BA050B0BFE}" type="presParOf" srcId="{4E21BBF4-6E0E-444E-ABF6-EB0802BAF677}" destId="{346B0BDC-4D15-474B-AFDC-1F4D6B95CFB8}" srcOrd="8" destOrd="0" presId="urn:microsoft.com/office/officeart/2011/layout/HexagonRadial"/>
    <dgm:cxn modelId="{AF2044FE-2825-448B-8F87-EA8F3007B736}" type="presParOf" srcId="{4E21BBF4-6E0E-444E-ABF6-EB0802BAF677}" destId="{73D9609F-D5C3-4FC5-A154-571AC361FD8A}" srcOrd="9" destOrd="0" presId="urn:microsoft.com/office/officeart/2011/layout/HexagonRadial"/>
    <dgm:cxn modelId="{65EA8C29-EAFF-4E17-AA0D-4BE449FA9EA7}" type="presParOf" srcId="{73D9609F-D5C3-4FC5-A154-571AC361FD8A}" destId="{B5BFBB5D-F54F-4071-ADEB-B37BF60EF827}" srcOrd="0" destOrd="0" presId="urn:microsoft.com/office/officeart/2011/layout/HexagonRadial"/>
    <dgm:cxn modelId="{DEDF9A82-4C7F-4C47-89DE-82A3B9E28571}" type="presParOf" srcId="{4E21BBF4-6E0E-444E-ABF6-EB0802BAF677}" destId="{74CF8637-0891-484E-AEC9-67F116D6257F}" srcOrd="10" destOrd="0" presId="urn:microsoft.com/office/officeart/2011/layout/HexagonRadial"/>
    <dgm:cxn modelId="{4DDCBBF9-B2A9-4233-8001-D3A0E87B5FB5}" type="presParOf" srcId="{4E21BBF4-6E0E-444E-ABF6-EB0802BAF677}" destId="{050DE48D-CFB0-4D55-9E6D-80FA9382AC35}" srcOrd="11" destOrd="0" presId="urn:microsoft.com/office/officeart/2011/layout/HexagonRadial"/>
    <dgm:cxn modelId="{41FDC519-0098-4B8A-8AE0-D10F935915C0}" type="presParOf" srcId="{050DE48D-CFB0-4D55-9E6D-80FA9382AC35}" destId="{5FD6B9D3-DAF6-47FD-B8AC-E0C6231B4F0B}" srcOrd="0" destOrd="0" presId="urn:microsoft.com/office/officeart/2011/layout/HexagonRadial"/>
    <dgm:cxn modelId="{2A8A23E5-2B28-469A-8291-6E31DE76C370}" type="presParOf" srcId="{4E21BBF4-6E0E-444E-ABF6-EB0802BAF677}" destId="{A0E8EA68-FD9E-47DF-A5E5-2147843F9643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2B1AEE8-2C6D-4C1C-9418-B5CE1DE002C3}" type="doc">
      <dgm:prSet loTypeId="urn:microsoft.com/office/officeart/2005/8/layout/pyramid2" loCatId="list" qsTypeId="urn:microsoft.com/office/officeart/2005/8/quickstyle/simple1" qsCatId="simple" csTypeId="urn:microsoft.com/office/officeart/2005/8/colors/colorful2" csCatId="colorful" phldr="1"/>
      <dgm:spPr/>
    </dgm:pt>
    <dgm:pt modelId="{2800AAE1-F773-4EE8-9241-7DB8660B6BF4}">
      <dgm:prSet phldrT="[Text]"/>
      <dgm:spPr/>
      <dgm:t>
        <a:bodyPr/>
        <a:lstStyle/>
        <a:p>
          <a:r>
            <a:rPr lang="en-US" b="1" dirty="0"/>
            <a:t>Home</a:t>
          </a:r>
          <a:endParaRPr lang="en-US" dirty="0"/>
        </a:p>
      </dgm:t>
    </dgm:pt>
    <dgm:pt modelId="{AF5CCAAA-E223-47CF-8344-554A7453B7C8}" type="parTrans" cxnId="{BB0EA59C-C1DF-41A9-BCD2-DC5F9EC99EA9}">
      <dgm:prSet/>
      <dgm:spPr/>
      <dgm:t>
        <a:bodyPr/>
        <a:lstStyle/>
        <a:p>
          <a:endParaRPr lang="en-US"/>
        </a:p>
      </dgm:t>
    </dgm:pt>
    <dgm:pt modelId="{5696F63D-4858-4A57-BF53-746D72915859}" type="sibTrans" cxnId="{BB0EA59C-C1DF-41A9-BCD2-DC5F9EC99EA9}">
      <dgm:prSet/>
      <dgm:spPr/>
      <dgm:t>
        <a:bodyPr/>
        <a:lstStyle/>
        <a:p>
          <a:endParaRPr lang="en-US"/>
        </a:p>
      </dgm:t>
    </dgm:pt>
    <dgm:pt modelId="{1E1D4C0A-A11E-4503-8480-23E332B21D5A}">
      <dgm:prSet phldrT="[Text]"/>
      <dgm:spPr/>
      <dgm:t>
        <a:bodyPr/>
        <a:lstStyle/>
        <a:p>
          <a:r>
            <a:rPr lang="en-US" b="1" dirty="0"/>
            <a:t>Career</a:t>
          </a:r>
          <a:endParaRPr lang="en-US" dirty="0"/>
        </a:p>
      </dgm:t>
    </dgm:pt>
    <dgm:pt modelId="{796198B2-5EC8-4B3A-8C2A-E0FFEE1645B1}" type="parTrans" cxnId="{98463948-BC78-44C0-9085-9567B2EE9E7A}">
      <dgm:prSet/>
      <dgm:spPr/>
      <dgm:t>
        <a:bodyPr/>
        <a:lstStyle/>
        <a:p>
          <a:endParaRPr lang="en-US"/>
        </a:p>
      </dgm:t>
    </dgm:pt>
    <dgm:pt modelId="{356D3F54-0E1F-4117-A728-8BC7F0C36E52}" type="sibTrans" cxnId="{98463948-BC78-44C0-9085-9567B2EE9E7A}">
      <dgm:prSet/>
      <dgm:spPr/>
      <dgm:t>
        <a:bodyPr/>
        <a:lstStyle/>
        <a:p>
          <a:endParaRPr lang="en-US"/>
        </a:p>
      </dgm:t>
    </dgm:pt>
    <dgm:pt modelId="{35AE1FC2-4E05-4A83-A1B7-7B089454FEB2}">
      <dgm:prSet phldrT="[Text]"/>
      <dgm:spPr/>
      <dgm:t>
        <a:bodyPr/>
        <a:lstStyle/>
        <a:p>
          <a:r>
            <a:rPr lang="en-US" b="1" dirty="0"/>
            <a:t>Education</a:t>
          </a:r>
          <a:endParaRPr lang="en-US" dirty="0"/>
        </a:p>
      </dgm:t>
    </dgm:pt>
    <dgm:pt modelId="{8CC26F61-E1ED-4A31-B59D-607D78CFC611}" type="parTrans" cxnId="{89863F0F-1F85-4461-AAF2-5DE36EA27180}">
      <dgm:prSet/>
      <dgm:spPr/>
      <dgm:t>
        <a:bodyPr/>
        <a:lstStyle/>
        <a:p>
          <a:endParaRPr lang="en-US"/>
        </a:p>
      </dgm:t>
    </dgm:pt>
    <dgm:pt modelId="{4957D682-ABD5-4256-ACA3-16AF73882109}" type="sibTrans" cxnId="{89863F0F-1F85-4461-AAF2-5DE36EA27180}">
      <dgm:prSet/>
      <dgm:spPr/>
      <dgm:t>
        <a:bodyPr/>
        <a:lstStyle/>
        <a:p>
          <a:endParaRPr lang="en-US"/>
        </a:p>
      </dgm:t>
    </dgm:pt>
    <dgm:pt modelId="{C5E0689E-2A34-411A-98F6-A23A82AD6AD7}">
      <dgm:prSet phldrT="[Text]"/>
      <dgm:spPr/>
      <dgm:t>
        <a:bodyPr/>
        <a:lstStyle/>
        <a:p>
          <a:r>
            <a:rPr lang="en-US" b="1" dirty="0"/>
            <a:t>Resume</a:t>
          </a:r>
          <a:endParaRPr lang="en-US" dirty="0"/>
        </a:p>
      </dgm:t>
    </dgm:pt>
    <dgm:pt modelId="{E1348D11-C852-45B8-9EDB-FF8E7A22B778}" type="parTrans" cxnId="{4018D893-085A-4B36-8771-96796D8D5DBF}">
      <dgm:prSet/>
      <dgm:spPr/>
      <dgm:t>
        <a:bodyPr/>
        <a:lstStyle/>
        <a:p>
          <a:endParaRPr lang="en-US"/>
        </a:p>
      </dgm:t>
    </dgm:pt>
    <dgm:pt modelId="{6AA99C7B-7DBE-4956-ADF5-A1967B279E65}" type="sibTrans" cxnId="{4018D893-085A-4B36-8771-96796D8D5DBF}">
      <dgm:prSet/>
      <dgm:spPr/>
      <dgm:t>
        <a:bodyPr/>
        <a:lstStyle/>
        <a:p>
          <a:endParaRPr lang="en-US"/>
        </a:p>
      </dgm:t>
    </dgm:pt>
    <dgm:pt modelId="{098BF578-CB9E-42F4-993B-CD1667FF48B6}">
      <dgm:prSet phldrT="[Text]"/>
      <dgm:spPr/>
      <dgm:t>
        <a:bodyPr/>
        <a:lstStyle/>
        <a:p>
          <a:r>
            <a:rPr lang="en-US" b="1" dirty="0"/>
            <a:t>Portfolio</a:t>
          </a:r>
          <a:endParaRPr lang="en-US" dirty="0"/>
        </a:p>
      </dgm:t>
    </dgm:pt>
    <dgm:pt modelId="{51DE22C9-35B6-42E2-9BB0-5262F1E68E44}" type="parTrans" cxnId="{54D33EAF-D1C1-476D-B910-803A68E8257F}">
      <dgm:prSet/>
      <dgm:spPr/>
      <dgm:t>
        <a:bodyPr/>
        <a:lstStyle/>
        <a:p>
          <a:endParaRPr lang="en-US"/>
        </a:p>
      </dgm:t>
    </dgm:pt>
    <dgm:pt modelId="{834C803F-6EEB-4AB9-A823-C5249DFA3B7E}" type="sibTrans" cxnId="{54D33EAF-D1C1-476D-B910-803A68E8257F}">
      <dgm:prSet/>
      <dgm:spPr/>
      <dgm:t>
        <a:bodyPr/>
        <a:lstStyle/>
        <a:p>
          <a:endParaRPr lang="en-US"/>
        </a:p>
      </dgm:t>
    </dgm:pt>
    <dgm:pt modelId="{E0ED0517-E8C2-493A-95D3-BCB410157852}">
      <dgm:prSet phldrT="[Text]"/>
      <dgm:spPr/>
      <dgm:t>
        <a:bodyPr/>
        <a:lstStyle/>
        <a:p>
          <a:r>
            <a:rPr lang="en-US" b="1"/>
            <a:t>YOUR OPTION (can add later).</a:t>
          </a:r>
          <a:endParaRPr lang="en-US"/>
        </a:p>
      </dgm:t>
    </dgm:pt>
    <dgm:pt modelId="{083DCBCD-ABFD-4477-840E-2C28D312BF22}" type="parTrans" cxnId="{3AE0822D-2C69-4093-9E14-72DBCCEC3E0D}">
      <dgm:prSet/>
      <dgm:spPr/>
      <dgm:t>
        <a:bodyPr/>
        <a:lstStyle/>
        <a:p>
          <a:endParaRPr lang="en-US"/>
        </a:p>
      </dgm:t>
    </dgm:pt>
    <dgm:pt modelId="{4A8D53C7-8BB3-4EA1-9B67-C5E965785733}" type="sibTrans" cxnId="{3AE0822D-2C69-4093-9E14-72DBCCEC3E0D}">
      <dgm:prSet/>
      <dgm:spPr/>
      <dgm:t>
        <a:bodyPr/>
        <a:lstStyle/>
        <a:p>
          <a:endParaRPr lang="en-US"/>
        </a:p>
      </dgm:t>
    </dgm:pt>
    <dgm:pt modelId="{C2D14958-993C-4281-8F52-412728AB4E59}" type="pres">
      <dgm:prSet presAssocID="{D2B1AEE8-2C6D-4C1C-9418-B5CE1DE002C3}" presName="compositeShape" presStyleCnt="0">
        <dgm:presLayoutVars>
          <dgm:dir/>
          <dgm:resizeHandles/>
        </dgm:presLayoutVars>
      </dgm:prSet>
      <dgm:spPr/>
    </dgm:pt>
    <dgm:pt modelId="{D2EC041A-57AB-4B68-968C-F4909C87AE6E}" type="pres">
      <dgm:prSet presAssocID="{D2B1AEE8-2C6D-4C1C-9418-B5CE1DE002C3}" presName="pyramid" presStyleLbl="node1" presStyleIdx="0" presStyleCnt="1"/>
      <dgm:spPr/>
    </dgm:pt>
    <dgm:pt modelId="{2030AF7B-306F-4F20-AEA6-84380BEE2B9D}" type="pres">
      <dgm:prSet presAssocID="{D2B1AEE8-2C6D-4C1C-9418-B5CE1DE002C3}" presName="theList" presStyleCnt="0"/>
      <dgm:spPr/>
    </dgm:pt>
    <dgm:pt modelId="{86CF9033-62D5-4936-9FB0-CFE9547CD2B2}" type="pres">
      <dgm:prSet presAssocID="{2800AAE1-F773-4EE8-9241-7DB8660B6BF4}" presName="aNode" presStyleLbl="fgAcc1" presStyleIdx="0" presStyleCnt="6">
        <dgm:presLayoutVars>
          <dgm:bulletEnabled val="1"/>
        </dgm:presLayoutVars>
      </dgm:prSet>
      <dgm:spPr/>
    </dgm:pt>
    <dgm:pt modelId="{4A288BFC-EB86-4FBE-9B8F-D8733A45ECB4}" type="pres">
      <dgm:prSet presAssocID="{2800AAE1-F773-4EE8-9241-7DB8660B6BF4}" presName="aSpace" presStyleCnt="0"/>
      <dgm:spPr/>
    </dgm:pt>
    <dgm:pt modelId="{81AF4EAB-EB07-4E30-81B9-9893CAA73780}" type="pres">
      <dgm:prSet presAssocID="{1E1D4C0A-A11E-4503-8480-23E332B21D5A}" presName="aNode" presStyleLbl="fgAcc1" presStyleIdx="1" presStyleCnt="6">
        <dgm:presLayoutVars>
          <dgm:bulletEnabled val="1"/>
        </dgm:presLayoutVars>
      </dgm:prSet>
      <dgm:spPr/>
    </dgm:pt>
    <dgm:pt modelId="{CD8AFA6F-8877-4E40-A876-0FADB395FAA8}" type="pres">
      <dgm:prSet presAssocID="{1E1D4C0A-A11E-4503-8480-23E332B21D5A}" presName="aSpace" presStyleCnt="0"/>
      <dgm:spPr/>
    </dgm:pt>
    <dgm:pt modelId="{E3B1BCC6-A8ED-4376-B0DF-53D3B49ECA25}" type="pres">
      <dgm:prSet presAssocID="{35AE1FC2-4E05-4A83-A1B7-7B089454FEB2}" presName="aNode" presStyleLbl="fgAcc1" presStyleIdx="2" presStyleCnt="6">
        <dgm:presLayoutVars>
          <dgm:bulletEnabled val="1"/>
        </dgm:presLayoutVars>
      </dgm:prSet>
      <dgm:spPr/>
    </dgm:pt>
    <dgm:pt modelId="{B9FBAD5B-213E-49EE-9869-230576BC408A}" type="pres">
      <dgm:prSet presAssocID="{35AE1FC2-4E05-4A83-A1B7-7B089454FEB2}" presName="aSpace" presStyleCnt="0"/>
      <dgm:spPr/>
    </dgm:pt>
    <dgm:pt modelId="{F778409D-00ED-4E1E-BB76-BF323493ED63}" type="pres">
      <dgm:prSet presAssocID="{C5E0689E-2A34-411A-98F6-A23A82AD6AD7}" presName="aNode" presStyleLbl="fgAcc1" presStyleIdx="3" presStyleCnt="6">
        <dgm:presLayoutVars>
          <dgm:bulletEnabled val="1"/>
        </dgm:presLayoutVars>
      </dgm:prSet>
      <dgm:spPr/>
    </dgm:pt>
    <dgm:pt modelId="{87CAECDE-39F2-4421-8FFF-56374010B6BC}" type="pres">
      <dgm:prSet presAssocID="{C5E0689E-2A34-411A-98F6-A23A82AD6AD7}" presName="aSpace" presStyleCnt="0"/>
      <dgm:spPr/>
    </dgm:pt>
    <dgm:pt modelId="{EF755999-8E2D-436E-8532-F22A60439419}" type="pres">
      <dgm:prSet presAssocID="{098BF578-CB9E-42F4-993B-CD1667FF48B6}" presName="aNode" presStyleLbl="fgAcc1" presStyleIdx="4" presStyleCnt="6">
        <dgm:presLayoutVars>
          <dgm:bulletEnabled val="1"/>
        </dgm:presLayoutVars>
      </dgm:prSet>
      <dgm:spPr/>
    </dgm:pt>
    <dgm:pt modelId="{E0C557EB-0706-48A6-A190-63F6FE1A069A}" type="pres">
      <dgm:prSet presAssocID="{098BF578-CB9E-42F4-993B-CD1667FF48B6}" presName="aSpace" presStyleCnt="0"/>
      <dgm:spPr/>
    </dgm:pt>
    <dgm:pt modelId="{D803259D-D7A7-43F2-B498-04270941EC73}" type="pres">
      <dgm:prSet presAssocID="{E0ED0517-E8C2-493A-95D3-BCB410157852}" presName="aNode" presStyleLbl="fgAcc1" presStyleIdx="5" presStyleCnt="6">
        <dgm:presLayoutVars>
          <dgm:bulletEnabled val="1"/>
        </dgm:presLayoutVars>
      </dgm:prSet>
      <dgm:spPr/>
    </dgm:pt>
    <dgm:pt modelId="{031C2E6E-EC46-4C37-8735-BC0C9D85BF3A}" type="pres">
      <dgm:prSet presAssocID="{E0ED0517-E8C2-493A-95D3-BCB410157852}" presName="aSpace" presStyleCnt="0"/>
      <dgm:spPr/>
    </dgm:pt>
  </dgm:ptLst>
  <dgm:cxnLst>
    <dgm:cxn modelId="{89863F0F-1F85-4461-AAF2-5DE36EA27180}" srcId="{D2B1AEE8-2C6D-4C1C-9418-B5CE1DE002C3}" destId="{35AE1FC2-4E05-4A83-A1B7-7B089454FEB2}" srcOrd="2" destOrd="0" parTransId="{8CC26F61-E1ED-4A31-B59D-607D78CFC611}" sibTransId="{4957D682-ABD5-4256-ACA3-16AF73882109}"/>
    <dgm:cxn modelId="{3AE0822D-2C69-4093-9E14-72DBCCEC3E0D}" srcId="{D2B1AEE8-2C6D-4C1C-9418-B5CE1DE002C3}" destId="{E0ED0517-E8C2-493A-95D3-BCB410157852}" srcOrd="5" destOrd="0" parTransId="{083DCBCD-ABFD-4477-840E-2C28D312BF22}" sibTransId="{4A8D53C7-8BB3-4EA1-9B67-C5E965785733}"/>
    <dgm:cxn modelId="{349A8D5F-8369-4635-BAD4-0A2609E7A97E}" type="presOf" srcId="{35AE1FC2-4E05-4A83-A1B7-7B089454FEB2}" destId="{E3B1BCC6-A8ED-4376-B0DF-53D3B49ECA25}" srcOrd="0" destOrd="0" presId="urn:microsoft.com/office/officeart/2005/8/layout/pyramid2"/>
    <dgm:cxn modelId="{98463948-BC78-44C0-9085-9567B2EE9E7A}" srcId="{D2B1AEE8-2C6D-4C1C-9418-B5CE1DE002C3}" destId="{1E1D4C0A-A11E-4503-8480-23E332B21D5A}" srcOrd="1" destOrd="0" parTransId="{796198B2-5EC8-4B3A-8C2A-E0FFEE1645B1}" sibTransId="{356D3F54-0E1F-4117-A728-8BC7F0C36E52}"/>
    <dgm:cxn modelId="{368FCE85-BC61-4934-ADBC-DF9B693811B9}" type="presOf" srcId="{C5E0689E-2A34-411A-98F6-A23A82AD6AD7}" destId="{F778409D-00ED-4E1E-BB76-BF323493ED63}" srcOrd="0" destOrd="0" presId="urn:microsoft.com/office/officeart/2005/8/layout/pyramid2"/>
    <dgm:cxn modelId="{4018D893-085A-4B36-8771-96796D8D5DBF}" srcId="{D2B1AEE8-2C6D-4C1C-9418-B5CE1DE002C3}" destId="{C5E0689E-2A34-411A-98F6-A23A82AD6AD7}" srcOrd="3" destOrd="0" parTransId="{E1348D11-C852-45B8-9EDB-FF8E7A22B778}" sibTransId="{6AA99C7B-7DBE-4956-ADF5-A1967B279E65}"/>
    <dgm:cxn modelId="{BB0EA59C-C1DF-41A9-BCD2-DC5F9EC99EA9}" srcId="{D2B1AEE8-2C6D-4C1C-9418-B5CE1DE002C3}" destId="{2800AAE1-F773-4EE8-9241-7DB8660B6BF4}" srcOrd="0" destOrd="0" parTransId="{AF5CCAAA-E223-47CF-8344-554A7453B7C8}" sibTransId="{5696F63D-4858-4A57-BF53-746D72915859}"/>
    <dgm:cxn modelId="{54D33EAF-D1C1-476D-B910-803A68E8257F}" srcId="{D2B1AEE8-2C6D-4C1C-9418-B5CE1DE002C3}" destId="{098BF578-CB9E-42F4-993B-CD1667FF48B6}" srcOrd="4" destOrd="0" parTransId="{51DE22C9-35B6-42E2-9BB0-5262F1E68E44}" sibTransId="{834C803F-6EEB-4AB9-A823-C5249DFA3B7E}"/>
    <dgm:cxn modelId="{784572B0-0335-4D3F-BF9C-D3A91B47D5AF}" type="presOf" srcId="{D2B1AEE8-2C6D-4C1C-9418-B5CE1DE002C3}" destId="{C2D14958-993C-4281-8F52-412728AB4E59}" srcOrd="0" destOrd="0" presId="urn:microsoft.com/office/officeart/2005/8/layout/pyramid2"/>
    <dgm:cxn modelId="{127639B6-440F-4D02-8C5E-C116A958C0DD}" type="presOf" srcId="{2800AAE1-F773-4EE8-9241-7DB8660B6BF4}" destId="{86CF9033-62D5-4936-9FB0-CFE9547CD2B2}" srcOrd="0" destOrd="0" presId="urn:microsoft.com/office/officeart/2005/8/layout/pyramid2"/>
    <dgm:cxn modelId="{A8E95FC3-1525-4091-AFF7-40AA42AB993B}" type="presOf" srcId="{E0ED0517-E8C2-493A-95D3-BCB410157852}" destId="{D803259D-D7A7-43F2-B498-04270941EC73}" srcOrd="0" destOrd="0" presId="urn:microsoft.com/office/officeart/2005/8/layout/pyramid2"/>
    <dgm:cxn modelId="{02C41BDC-24F6-4BF8-A30D-14CBEF9A82A1}" type="presOf" srcId="{1E1D4C0A-A11E-4503-8480-23E332B21D5A}" destId="{81AF4EAB-EB07-4E30-81B9-9893CAA73780}" srcOrd="0" destOrd="0" presId="urn:microsoft.com/office/officeart/2005/8/layout/pyramid2"/>
    <dgm:cxn modelId="{8225F5DE-2914-479F-9B99-F8FC0EAFF6C2}" type="presOf" srcId="{098BF578-CB9E-42F4-993B-CD1667FF48B6}" destId="{EF755999-8E2D-436E-8532-F22A60439419}" srcOrd="0" destOrd="0" presId="urn:microsoft.com/office/officeart/2005/8/layout/pyramid2"/>
    <dgm:cxn modelId="{6FCA25FE-5586-4DF8-9524-A44969C961F1}" type="presParOf" srcId="{C2D14958-993C-4281-8F52-412728AB4E59}" destId="{D2EC041A-57AB-4B68-968C-F4909C87AE6E}" srcOrd="0" destOrd="0" presId="urn:microsoft.com/office/officeart/2005/8/layout/pyramid2"/>
    <dgm:cxn modelId="{9E2B255E-7F43-4E4B-B1E7-009144C3B0A1}" type="presParOf" srcId="{C2D14958-993C-4281-8F52-412728AB4E59}" destId="{2030AF7B-306F-4F20-AEA6-84380BEE2B9D}" srcOrd="1" destOrd="0" presId="urn:microsoft.com/office/officeart/2005/8/layout/pyramid2"/>
    <dgm:cxn modelId="{0B335F1F-C557-4486-BC5E-CFF45CA578B1}" type="presParOf" srcId="{2030AF7B-306F-4F20-AEA6-84380BEE2B9D}" destId="{86CF9033-62D5-4936-9FB0-CFE9547CD2B2}" srcOrd="0" destOrd="0" presId="urn:microsoft.com/office/officeart/2005/8/layout/pyramid2"/>
    <dgm:cxn modelId="{1C24E2B9-159A-4FF7-AC7A-70291BDBE0F3}" type="presParOf" srcId="{2030AF7B-306F-4F20-AEA6-84380BEE2B9D}" destId="{4A288BFC-EB86-4FBE-9B8F-D8733A45ECB4}" srcOrd="1" destOrd="0" presId="urn:microsoft.com/office/officeart/2005/8/layout/pyramid2"/>
    <dgm:cxn modelId="{3A091E4C-A3C9-4E51-9CC3-582F7B7715CF}" type="presParOf" srcId="{2030AF7B-306F-4F20-AEA6-84380BEE2B9D}" destId="{81AF4EAB-EB07-4E30-81B9-9893CAA73780}" srcOrd="2" destOrd="0" presId="urn:microsoft.com/office/officeart/2005/8/layout/pyramid2"/>
    <dgm:cxn modelId="{D3E027DC-EC0A-4996-9ADE-4D5396C2BB81}" type="presParOf" srcId="{2030AF7B-306F-4F20-AEA6-84380BEE2B9D}" destId="{CD8AFA6F-8877-4E40-A876-0FADB395FAA8}" srcOrd="3" destOrd="0" presId="urn:microsoft.com/office/officeart/2005/8/layout/pyramid2"/>
    <dgm:cxn modelId="{F40419DA-21F5-4354-A33B-EF3E30A29501}" type="presParOf" srcId="{2030AF7B-306F-4F20-AEA6-84380BEE2B9D}" destId="{E3B1BCC6-A8ED-4376-B0DF-53D3B49ECA25}" srcOrd="4" destOrd="0" presId="urn:microsoft.com/office/officeart/2005/8/layout/pyramid2"/>
    <dgm:cxn modelId="{8FACC382-C20B-4ED8-813B-22BAF796DA03}" type="presParOf" srcId="{2030AF7B-306F-4F20-AEA6-84380BEE2B9D}" destId="{B9FBAD5B-213E-49EE-9869-230576BC408A}" srcOrd="5" destOrd="0" presId="urn:microsoft.com/office/officeart/2005/8/layout/pyramid2"/>
    <dgm:cxn modelId="{24ADCDBD-D812-4293-A0F2-595D0C322DC6}" type="presParOf" srcId="{2030AF7B-306F-4F20-AEA6-84380BEE2B9D}" destId="{F778409D-00ED-4E1E-BB76-BF323493ED63}" srcOrd="6" destOrd="0" presId="urn:microsoft.com/office/officeart/2005/8/layout/pyramid2"/>
    <dgm:cxn modelId="{73A23C25-96CE-4F0E-B606-C0EF135443DF}" type="presParOf" srcId="{2030AF7B-306F-4F20-AEA6-84380BEE2B9D}" destId="{87CAECDE-39F2-4421-8FFF-56374010B6BC}" srcOrd="7" destOrd="0" presId="urn:microsoft.com/office/officeart/2005/8/layout/pyramid2"/>
    <dgm:cxn modelId="{FE034115-9F5B-44D3-BDA5-11C3F52B2ED6}" type="presParOf" srcId="{2030AF7B-306F-4F20-AEA6-84380BEE2B9D}" destId="{EF755999-8E2D-436E-8532-F22A60439419}" srcOrd="8" destOrd="0" presId="urn:microsoft.com/office/officeart/2005/8/layout/pyramid2"/>
    <dgm:cxn modelId="{FF64D3A6-24FE-4F00-8C28-99B6B256BD2A}" type="presParOf" srcId="{2030AF7B-306F-4F20-AEA6-84380BEE2B9D}" destId="{E0C557EB-0706-48A6-A190-63F6FE1A069A}" srcOrd="9" destOrd="0" presId="urn:microsoft.com/office/officeart/2005/8/layout/pyramid2"/>
    <dgm:cxn modelId="{03EEB398-2DAE-4044-9242-A219EFAA0217}" type="presParOf" srcId="{2030AF7B-306F-4F20-AEA6-84380BEE2B9D}" destId="{D803259D-D7A7-43F2-B498-04270941EC73}" srcOrd="10" destOrd="0" presId="urn:microsoft.com/office/officeart/2005/8/layout/pyramid2"/>
    <dgm:cxn modelId="{3E8FA6DB-4E7D-4879-9B39-B17997E6B74E}" type="presParOf" srcId="{2030AF7B-306F-4F20-AEA6-84380BEE2B9D}" destId="{031C2E6E-EC46-4C37-8735-BC0C9D85BF3A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2B1AEE8-2C6D-4C1C-9418-B5CE1DE002C3}" type="doc">
      <dgm:prSet loTypeId="urn:microsoft.com/office/officeart/2005/8/layout/pyramid2" loCatId="list" qsTypeId="urn:microsoft.com/office/officeart/2005/8/quickstyle/simple1" qsCatId="simple" csTypeId="urn:microsoft.com/office/officeart/2005/8/colors/colorful2" csCatId="colorful" phldr="1"/>
      <dgm:spPr/>
    </dgm:pt>
    <dgm:pt modelId="{2800AAE1-F773-4EE8-9241-7DB8660B6BF4}">
      <dgm:prSet phldrT="[Text]"/>
      <dgm:spPr/>
      <dgm:t>
        <a:bodyPr/>
        <a:lstStyle/>
        <a:p>
          <a:r>
            <a:rPr lang="en-US" b="1" dirty="0"/>
            <a:t>Home</a:t>
          </a:r>
          <a:endParaRPr lang="en-US" dirty="0"/>
        </a:p>
      </dgm:t>
    </dgm:pt>
    <dgm:pt modelId="{AF5CCAAA-E223-47CF-8344-554A7453B7C8}" type="parTrans" cxnId="{BB0EA59C-C1DF-41A9-BCD2-DC5F9EC99EA9}">
      <dgm:prSet/>
      <dgm:spPr/>
      <dgm:t>
        <a:bodyPr/>
        <a:lstStyle/>
        <a:p>
          <a:endParaRPr lang="en-US"/>
        </a:p>
      </dgm:t>
    </dgm:pt>
    <dgm:pt modelId="{5696F63D-4858-4A57-BF53-746D72915859}" type="sibTrans" cxnId="{BB0EA59C-C1DF-41A9-BCD2-DC5F9EC99EA9}">
      <dgm:prSet/>
      <dgm:spPr/>
      <dgm:t>
        <a:bodyPr/>
        <a:lstStyle/>
        <a:p>
          <a:endParaRPr lang="en-US"/>
        </a:p>
      </dgm:t>
    </dgm:pt>
    <dgm:pt modelId="{1E1D4C0A-A11E-4503-8480-23E332B21D5A}">
      <dgm:prSet phldrT="[Text]"/>
      <dgm:spPr/>
      <dgm:t>
        <a:bodyPr/>
        <a:lstStyle/>
        <a:p>
          <a:r>
            <a:rPr lang="en-US" b="1" dirty="0"/>
            <a:t>Career</a:t>
          </a:r>
          <a:endParaRPr lang="en-US" dirty="0"/>
        </a:p>
      </dgm:t>
    </dgm:pt>
    <dgm:pt modelId="{796198B2-5EC8-4B3A-8C2A-E0FFEE1645B1}" type="parTrans" cxnId="{98463948-BC78-44C0-9085-9567B2EE9E7A}">
      <dgm:prSet/>
      <dgm:spPr/>
      <dgm:t>
        <a:bodyPr/>
        <a:lstStyle/>
        <a:p>
          <a:endParaRPr lang="en-US"/>
        </a:p>
      </dgm:t>
    </dgm:pt>
    <dgm:pt modelId="{356D3F54-0E1F-4117-A728-8BC7F0C36E52}" type="sibTrans" cxnId="{98463948-BC78-44C0-9085-9567B2EE9E7A}">
      <dgm:prSet/>
      <dgm:spPr/>
      <dgm:t>
        <a:bodyPr/>
        <a:lstStyle/>
        <a:p>
          <a:endParaRPr lang="en-US"/>
        </a:p>
      </dgm:t>
    </dgm:pt>
    <dgm:pt modelId="{35AE1FC2-4E05-4A83-A1B7-7B089454FEB2}">
      <dgm:prSet phldrT="[Text]"/>
      <dgm:spPr/>
      <dgm:t>
        <a:bodyPr/>
        <a:lstStyle/>
        <a:p>
          <a:r>
            <a:rPr lang="en-US" b="1" dirty="0"/>
            <a:t>Education</a:t>
          </a:r>
          <a:endParaRPr lang="en-US" dirty="0"/>
        </a:p>
      </dgm:t>
    </dgm:pt>
    <dgm:pt modelId="{8CC26F61-E1ED-4A31-B59D-607D78CFC611}" type="parTrans" cxnId="{89863F0F-1F85-4461-AAF2-5DE36EA27180}">
      <dgm:prSet/>
      <dgm:spPr/>
      <dgm:t>
        <a:bodyPr/>
        <a:lstStyle/>
        <a:p>
          <a:endParaRPr lang="en-US"/>
        </a:p>
      </dgm:t>
    </dgm:pt>
    <dgm:pt modelId="{4957D682-ABD5-4256-ACA3-16AF73882109}" type="sibTrans" cxnId="{89863F0F-1F85-4461-AAF2-5DE36EA27180}">
      <dgm:prSet/>
      <dgm:spPr/>
      <dgm:t>
        <a:bodyPr/>
        <a:lstStyle/>
        <a:p>
          <a:endParaRPr lang="en-US"/>
        </a:p>
      </dgm:t>
    </dgm:pt>
    <dgm:pt modelId="{C5E0689E-2A34-411A-98F6-A23A82AD6AD7}">
      <dgm:prSet phldrT="[Text]"/>
      <dgm:spPr/>
      <dgm:t>
        <a:bodyPr/>
        <a:lstStyle/>
        <a:p>
          <a:r>
            <a:rPr lang="en-US" b="1" dirty="0"/>
            <a:t>Resume</a:t>
          </a:r>
          <a:endParaRPr lang="en-US" dirty="0"/>
        </a:p>
      </dgm:t>
    </dgm:pt>
    <dgm:pt modelId="{E1348D11-C852-45B8-9EDB-FF8E7A22B778}" type="parTrans" cxnId="{4018D893-085A-4B36-8771-96796D8D5DBF}">
      <dgm:prSet/>
      <dgm:spPr/>
      <dgm:t>
        <a:bodyPr/>
        <a:lstStyle/>
        <a:p>
          <a:endParaRPr lang="en-US"/>
        </a:p>
      </dgm:t>
    </dgm:pt>
    <dgm:pt modelId="{6AA99C7B-7DBE-4956-ADF5-A1967B279E65}" type="sibTrans" cxnId="{4018D893-085A-4B36-8771-96796D8D5DBF}">
      <dgm:prSet/>
      <dgm:spPr/>
      <dgm:t>
        <a:bodyPr/>
        <a:lstStyle/>
        <a:p>
          <a:endParaRPr lang="en-US"/>
        </a:p>
      </dgm:t>
    </dgm:pt>
    <dgm:pt modelId="{098BF578-CB9E-42F4-993B-CD1667FF48B6}">
      <dgm:prSet phldrT="[Text]"/>
      <dgm:spPr/>
      <dgm:t>
        <a:bodyPr/>
        <a:lstStyle/>
        <a:p>
          <a:r>
            <a:rPr lang="en-US" b="1" dirty="0"/>
            <a:t>Portfolio</a:t>
          </a:r>
          <a:endParaRPr lang="en-US" dirty="0"/>
        </a:p>
      </dgm:t>
    </dgm:pt>
    <dgm:pt modelId="{51DE22C9-35B6-42E2-9BB0-5262F1E68E44}" type="parTrans" cxnId="{54D33EAF-D1C1-476D-B910-803A68E8257F}">
      <dgm:prSet/>
      <dgm:spPr/>
      <dgm:t>
        <a:bodyPr/>
        <a:lstStyle/>
        <a:p>
          <a:endParaRPr lang="en-US"/>
        </a:p>
      </dgm:t>
    </dgm:pt>
    <dgm:pt modelId="{834C803F-6EEB-4AB9-A823-C5249DFA3B7E}" type="sibTrans" cxnId="{54D33EAF-D1C1-476D-B910-803A68E8257F}">
      <dgm:prSet/>
      <dgm:spPr/>
      <dgm:t>
        <a:bodyPr/>
        <a:lstStyle/>
        <a:p>
          <a:endParaRPr lang="en-US"/>
        </a:p>
      </dgm:t>
    </dgm:pt>
    <dgm:pt modelId="{E0ED0517-E8C2-493A-95D3-BCB410157852}">
      <dgm:prSet phldrT="[Text]"/>
      <dgm:spPr/>
      <dgm:t>
        <a:bodyPr/>
        <a:lstStyle/>
        <a:p>
          <a:r>
            <a:rPr lang="en-US" b="1" dirty="0"/>
            <a:t>Director Project</a:t>
          </a:r>
          <a:endParaRPr lang="en-US" dirty="0"/>
        </a:p>
      </dgm:t>
    </dgm:pt>
    <dgm:pt modelId="{083DCBCD-ABFD-4477-840E-2C28D312BF22}" type="parTrans" cxnId="{3AE0822D-2C69-4093-9E14-72DBCCEC3E0D}">
      <dgm:prSet/>
      <dgm:spPr/>
      <dgm:t>
        <a:bodyPr/>
        <a:lstStyle/>
        <a:p>
          <a:endParaRPr lang="en-US"/>
        </a:p>
      </dgm:t>
    </dgm:pt>
    <dgm:pt modelId="{4A8D53C7-8BB3-4EA1-9B67-C5E965785733}" type="sibTrans" cxnId="{3AE0822D-2C69-4093-9E14-72DBCCEC3E0D}">
      <dgm:prSet/>
      <dgm:spPr/>
      <dgm:t>
        <a:bodyPr/>
        <a:lstStyle/>
        <a:p>
          <a:endParaRPr lang="en-US"/>
        </a:p>
      </dgm:t>
    </dgm:pt>
    <dgm:pt modelId="{C2D14958-993C-4281-8F52-412728AB4E59}" type="pres">
      <dgm:prSet presAssocID="{D2B1AEE8-2C6D-4C1C-9418-B5CE1DE002C3}" presName="compositeShape" presStyleCnt="0">
        <dgm:presLayoutVars>
          <dgm:dir/>
          <dgm:resizeHandles/>
        </dgm:presLayoutVars>
      </dgm:prSet>
      <dgm:spPr/>
    </dgm:pt>
    <dgm:pt modelId="{D2EC041A-57AB-4B68-968C-F4909C87AE6E}" type="pres">
      <dgm:prSet presAssocID="{D2B1AEE8-2C6D-4C1C-9418-B5CE1DE002C3}" presName="pyramid" presStyleLbl="node1" presStyleIdx="0" presStyleCnt="1"/>
      <dgm:spPr/>
    </dgm:pt>
    <dgm:pt modelId="{2030AF7B-306F-4F20-AEA6-84380BEE2B9D}" type="pres">
      <dgm:prSet presAssocID="{D2B1AEE8-2C6D-4C1C-9418-B5CE1DE002C3}" presName="theList" presStyleCnt="0"/>
      <dgm:spPr/>
    </dgm:pt>
    <dgm:pt modelId="{86CF9033-62D5-4936-9FB0-CFE9547CD2B2}" type="pres">
      <dgm:prSet presAssocID="{2800AAE1-F773-4EE8-9241-7DB8660B6BF4}" presName="aNode" presStyleLbl="fgAcc1" presStyleIdx="0" presStyleCnt="6">
        <dgm:presLayoutVars>
          <dgm:bulletEnabled val="1"/>
        </dgm:presLayoutVars>
      </dgm:prSet>
      <dgm:spPr/>
    </dgm:pt>
    <dgm:pt modelId="{4A288BFC-EB86-4FBE-9B8F-D8733A45ECB4}" type="pres">
      <dgm:prSet presAssocID="{2800AAE1-F773-4EE8-9241-7DB8660B6BF4}" presName="aSpace" presStyleCnt="0"/>
      <dgm:spPr/>
    </dgm:pt>
    <dgm:pt modelId="{81AF4EAB-EB07-4E30-81B9-9893CAA73780}" type="pres">
      <dgm:prSet presAssocID="{1E1D4C0A-A11E-4503-8480-23E332B21D5A}" presName="aNode" presStyleLbl="fgAcc1" presStyleIdx="1" presStyleCnt="6">
        <dgm:presLayoutVars>
          <dgm:bulletEnabled val="1"/>
        </dgm:presLayoutVars>
      </dgm:prSet>
      <dgm:spPr/>
    </dgm:pt>
    <dgm:pt modelId="{CD8AFA6F-8877-4E40-A876-0FADB395FAA8}" type="pres">
      <dgm:prSet presAssocID="{1E1D4C0A-A11E-4503-8480-23E332B21D5A}" presName="aSpace" presStyleCnt="0"/>
      <dgm:spPr/>
    </dgm:pt>
    <dgm:pt modelId="{E3B1BCC6-A8ED-4376-B0DF-53D3B49ECA25}" type="pres">
      <dgm:prSet presAssocID="{35AE1FC2-4E05-4A83-A1B7-7B089454FEB2}" presName="aNode" presStyleLbl="fgAcc1" presStyleIdx="2" presStyleCnt="6">
        <dgm:presLayoutVars>
          <dgm:bulletEnabled val="1"/>
        </dgm:presLayoutVars>
      </dgm:prSet>
      <dgm:spPr/>
    </dgm:pt>
    <dgm:pt modelId="{B9FBAD5B-213E-49EE-9869-230576BC408A}" type="pres">
      <dgm:prSet presAssocID="{35AE1FC2-4E05-4A83-A1B7-7B089454FEB2}" presName="aSpace" presStyleCnt="0"/>
      <dgm:spPr/>
    </dgm:pt>
    <dgm:pt modelId="{F778409D-00ED-4E1E-BB76-BF323493ED63}" type="pres">
      <dgm:prSet presAssocID="{C5E0689E-2A34-411A-98F6-A23A82AD6AD7}" presName="aNode" presStyleLbl="fgAcc1" presStyleIdx="3" presStyleCnt="6">
        <dgm:presLayoutVars>
          <dgm:bulletEnabled val="1"/>
        </dgm:presLayoutVars>
      </dgm:prSet>
      <dgm:spPr/>
    </dgm:pt>
    <dgm:pt modelId="{87CAECDE-39F2-4421-8FFF-56374010B6BC}" type="pres">
      <dgm:prSet presAssocID="{C5E0689E-2A34-411A-98F6-A23A82AD6AD7}" presName="aSpace" presStyleCnt="0"/>
      <dgm:spPr/>
    </dgm:pt>
    <dgm:pt modelId="{EF755999-8E2D-436E-8532-F22A60439419}" type="pres">
      <dgm:prSet presAssocID="{098BF578-CB9E-42F4-993B-CD1667FF48B6}" presName="aNode" presStyleLbl="fgAcc1" presStyleIdx="4" presStyleCnt="6">
        <dgm:presLayoutVars>
          <dgm:bulletEnabled val="1"/>
        </dgm:presLayoutVars>
      </dgm:prSet>
      <dgm:spPr/>
    </dgm:pt>
    <dgm:pt modelId="{E0C557EB-0706-48A6-A190-63F6FE1A069A}" type="pres">
      <dgm:prSet presAssocID="{098BF578-CB9E-42F4-993B-CD1667FF48B6}" presName="aSpace" presStyleCnt="0"/>
      <dgm:spPr/>
    </dgm:pt>
    <dgm:pt modelId="{D803259D-D7A7-43F2-B498-04270941EC73}" type="pres">
      <dgm:prSet presAssocID="{E0ED0517-E8C2-493A-95D3-BCB410157852}" presName="aNode" presStyleLbl="fgAcc1" presStyleIdx="5" presStyleCnt="6">
        <dgm:presLayoutVars>
          <dgm:bulletEnabled val="1"/>
        </dgm:presLayoutVars>
      </dgm:prSet>
      <dgm:spPr/>
    </dgm:pt>
    <dgm:pt modelId="{031C2E6E-EC46-4C37-8735-BC0C9D85BF3A}" type="pres">
      <dgm:prSet presAssocID="{E0ED0517-E8C2-493A-95D3-BCB410157852}" presName="aSpace" presStyleCnt="0"/>
      <dgm:spPr/>
    </dgm:pt>
  </dgm:ptLst>
  <dgm:cxnLst>
    <dgm:cxn modelId="{5CC20A0F-9624-4635-89DF-AAA50E570E06}" type="presOf" srcId="{2800AAE1-F773-4EE8-9241-7DB8660B6BF4}" destId="{86CF9033-62D5-4936-9FB0-CFE9547CD2B2}" srcOrd="0" destOrd="0" presId="urn:microsoft.com/office/officeart/2005/8/layout/pyramid2"/>
    <dgm:cxn modelId="{89863F0F-1F85-4461-AAF2-5DE36EA27180}" srcId="{D2B1AEE8-2C6D-4C1C-9418-B5CE1DE002C3}" destId="{35AE1FC2-4E05-4A83-A1B7-7B089454FEB2}" srcOrd="2" destOrd="0" parTransId="{8CC26F61-E1ED-4A31-B59D-607D78CFC611}" sibTransId="{4957D682-ABD5-4256-ACA3-16AF73882109}"/>
    <dgm:cxn modelId="{3AE0822D-2C69-4093-9E14-72DBCCEC3E0D}" srcId="{D2B1AEE8-2C6D-4C1C-9418-B5CE1DE002C3}" destId="{E0ED0517-E8C2-493A-95D3-BCB410157852}" srcOrd="5" destOrd="0" parTransId="{083DCBCD-ABFD-4477-840E-2C28D312BF22}" sibTransId="{4A8D53C7-8BB3-4EA1-9B67-C5E965785733}"/>
    <dgm:cxn modelId="{26A8725E-AA95-4433-A5A6-F253CDAA8EE7}" type="presOf" srcId="{35AE1FC2-4E05-4A83-A1B7-7B089454FEB2}" destId="{E3B1BCC6-A8ED-4376-B0DF-53D3B49ECA25}" srcOrd="0" destOrd="0" presId="urn:microsoft.com/office/officeart/2005/8/layout/pyramid2"/>
    <dgm:cxn modelId="{EBF8E264-CA48-4FA3-BBA7-9FECF1F6D5B3}" type="presOf" srcId="{E0ED0517-E8C2-493A-95D3-BCB410157852}" destId="{D803259D-D7A7-43F2-B498-04270941EC73}" srcOrd="0" destOrd="0" presId="urn:microsoft.com/office/officeart/2005/8/layout/pyramid2"/>
    <dgm:cxn modelId="{98463948-BC78-44C0-9085-9567B2EE9E7A}" srcId="{D2B1AEE8-2C6D-4C1C-9418-B5CE1DE002C3}" destId="{1E1D4C0A-A11E-4503-8480-23E332B21D5A}" srcOrd="1" destOrd="0" parTransId="{796198B2-5EC8-4B3A-8C2A-E0FFEE1645B1}" sibTransId="{356D3F54-0E1F-4117-A728-8BC7F0C36E52}"/>
    <dgm:cxn modelId="{BB6FDC7F-63E3-4D0B-892C-2EBBFBA52F53}" type="presOf" srcId="{D2B1AEE8-2C6D-4C1C-9418-B5CE1DE002C3}" destId="{C2D14958-993C-4281-8F52-412728AB4E59}" srcOrd="0" destOrd="0" presId="urn:microsoft.com/office/officeart/2005/8/layout/pyramid2"/>
    <dgm:cxn modelId="{4018D893-085A-4B36-8771-96796D8D5DBF}" srcId="{D2B1AEE8-2C6D-4C1C-9418-B5CE1DE002C3}" destId="{C5E0689E-2A34-411A-98F6-A23A82AD6AD7}" srcOrd="3" destOrd="0" parTransId="{E1348D11-C852-45B8-9EDB-FF8E7A22B778}" sibTransId="{6AA99C7B-7DBE-4956-ADF5-A1967B279E65}"/>
    <dgm:cxn modelId="{BB0EA59C-C1DF-41A9-BCD2-DC5F9EC99EA9}" srcId="{D2B1AEE8-2C6D-4C1C-9418-B5CE1DE002C3}" destId="{2800AAE1-F773-4EE8-9241-7DB8660B6BF4}" srcOrd="0" destOrd="0" parTransId="{AF5CCAAA-E223-47CF-8344-554A7453B7C8}" sibTransId="{5696F63D-4858-4A57-BF53-746D72915859}"/>
    <dgm:cxn modelId="{F8271AAA-0094-410C-8CEB-5EC87AC3BAC2}" type="presOf" srcId="{1E1D4C0A-A11E-4503-8480-23E332B21D5A}" destId="{81AF4EAB-EB07-4E30-81B9-9893CAA73780}" srcOrd="0" destOrd="0" presId="urn:microsoft.com/office/officeart/2005/8/layout/pyramid2"/>
    <dgm:cxn modelId="{54D33EAF-D1C1-476D-B910-803A68E8257F}" srcId="{D2B1AEE8-2C6D-4C1C-9418-B5CE1DE002C3}" destId="{098BF578-CB9E-42F4-993B-CD1667FF48B6}" srcOrd="4" destOrd="0" parTransId="{51DE22C9-35B6-42E2-9BB0-5262F1E68E44}" sibTransId="{834C803F-6EEB-4AB9-A823-C5249DFA3B7E}"/>
    <dgm:cxn modelId="{206FCCBB-A7A1-4F5C-BBDD-147D24A7EF02}" type="presOf" srcId="{098BF578-CB9E-42F4-993B-CD1667FF48B6}" destId="{EF755999-8E2D-436E-8532-F22A60439419}" srcOrd="0" destOrd="0" presId="urn:microsoft.com/office/officeart/2005/8/layout/pyramid2"/>
    <dgm:cxn modelId="{CD4ED2BF-09A1-4B9C-B2D9-52F8B22E3F59}" type="presOf" srcId="{C5E0689E-2A34-411A-98F6-A23A82AD6AD7}" destId="{F778409D-00ED-4E1E-BB76-BF323493ED63}" srcOrd="0" destOrd="0" presId="urn:microsoft.com/office/officeart/2005/8/layout/pyramid2"/>
    <dgm:cxn modelId="{3F26FE1E-EF95-4437-BFED-98BB90F57102}" type="presParOf" srcId="{C2D14958-993C-4281-8F52-412728AB4E59}" destId="{D2EC041A-57AB-4B68-968C-F4909C87AE6E}" srcOrd="0" destOrd="0" presId="urn:microsoft.com/office/officeart/2005/8/layout/pyramid2"/>
    <dgm:cxn modelId="{C4DEB1E7-8AA1-4D55-9029-B1E814BBECC0}" type="presParOf" srcId="{C2D14958-993C-4281-8F52-412728AB4E59}" destId="{2030AF7B-306F-4F20-AEA6-84380BEE2B9D}" srcOrd="1" destOrd="0" presId="urn:microsoft.com/office/officeart/2005/8/layout/pyramid2"/>
    <dgm:cxn modelId="{277D782D-99B7-4C39-A671-743E8A8C7379}" type="presParOf" srcId="{2030AF7B-306F-4F20-AEA6-84380BEE2B9D}" destId="{86CF9033-62D5-4936-9FB0-CFE9547CD2B2}" srcOrd="0" destOrd="0" presId="urn:microsoft.com/office/officeart/2005/8/layout/pyramid2"/>
    <dgm:cxn modelId="{4345B099-B68D-42F2-9414-F26099E797A1}" type="presParOf" srcId="{2030AF7B-306F-4F20-AEA6-84380BEE2B9D}" destId="{4A288BFC-EB86-4FBE-9B8F-D8733A45ECB4}" srcOrd="1" destOrd="0" presId="urn:microsoft.com/office/officeart/2005/8/layout/pyramid2"/>
    <dgm:cxn modelId="{DB161518-C6BD-4419-8225-7BA9EF9DEBA4}" type="presParOf" srcId="{2030AF7B-306F-4F20-AEA6-84380BEE2B9D}" destId="{81AF4EAB-EB07-4E30-81B9-9893CAA73780}" srcOrd="2" destOrd="0" presId="urn:microsoft.com/office/officeart/2005/8/layout/pyramid2"/>
    <dgm:cxn modelId="{94FE4198-9D79-4735-BE85-020AF9BB2E52}" type="presParOf" srcId="{2030AF7B-306F-4F20-AEA6-84380BEE2B9D}" destId="{CD8AFA6F-8877-4E40-A876-0FADB395FAA8}" srcOrd="3" destOrd="0" presId="urn:microsoft.com/office/officeart/2005/8/layout/pyramid2"/>
    <dgm:cxn modelId="{7AF93501-EC2E-4356-96CF-F8358D750C9B}" type="presParOf" srcId="{2030AF7B-306F-4F20-AEA6-84380BEE2B9D}" destId="{E3B1BCC6-A8ED-4376-B0DF-53D3B49ECA25}" srcOrd="4" destOrd="0" presId="urn:microsoft.com/office/officeart/2005/8/layout/pyramid2"/>
    <dgm:cxn modelId="{F2176512-BF9C-4CC6-AF08-CAC9E7FE63D8}" type="presParOf" srcId="{2030AF7B-306F-4F20-AEA6-84380BEE2B9D}" destId="{B9FBAD5B-213E-49EE-9869-230576BC408A}" srcOrd="5" destOrd="0" presId="urn:microsoft.com/office/officeart/2005/8/layout/pyramid2"/>
    <dgm:cxn modelId="{8FE03ACD-5B5D-434C-9D87-E4D0C850F27D}" type="presParOf" srcId="{2030AF7B-306F-4F20-AEA6-84380BEE2B9D}" destId="{F778409D-00ED-4E1E-BB76-BF323493ED63}" srcOrd="6" destOrd="0" presId="urn:microsoft.com/office/officeart/2005/8/layout/pyramid2"/>
    <dgm:cxn modelId="{598404C8-C624-4029-B6B8-1B0E2F5A96F3}" type="presParOf" srcId="{2030AF7B-306F-4F20-AEA6-84380BEE2B9D}" destId="{87CAECDE-39F2-4421-8FFF-56374010B6BC}" srcOrd="7" destOrd="0" presId="urn:microsoft.com/office/officeart/2005/8/layout/pyramid2"/>
    <dgm:cxn modelId="{A27B4075-A430-4FAC-81B5-2C8DF8E0BAD9}" type="presParOf" srcId="{2030AF7B-306F-4F20-AEA6-84380BEE2B9D}" destId="{EF755999-8E2D-436E-8532-F22A60439419}" srcOrd="8" destOrd="0" presId="urn:microsoft.com/office/officeart/2005/8/layout/pyramid2"/>
    <dgm:cxn modelId="{97A5085F-45DE-4AE6-AFBD-6E1DD1909E76}" type="presParOf" srcId="{2030AF7B-306F-4F20-AEA6-84380BEE2B9D}" destId="{E0C557EB-0706-48A6-A190-63F6FE1A069A}" srcOrd="9" destOrd="0" presId="urn:microsoft.com/office/officeart/2005/8/layout/pyramid2"/>
    <dgm:cxn modelId="{127A6982-D2EF-4304-9E62-0D1FA2B62D7C}" type="presParOf" srcId="{2030AF7B-306F-4F20-AEA6-84380BEE2B9D}" destId="{D803259D-D7A7-43F2-B498-04270941EC73}" srcOrd="10" destOrd="0" presId="urn:microsoft.com/office/officeart/2005/8/layout/pyramid2"/>
    <dgm:cxn modelId="{383C2FD7-BF89-423C-8C0E-42FA880AE502}" type="presParOf" srcId="{2030AF7B-306F-4F20-AEA6-84380BEE2B9D}" destId="{031C2E6E-EC46-4C37-8735-BC0C9D85BF3A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339841-442E-420D-BDB9-910F17FBF674}">
      <dsp:nvSpPr>
        <dsp:cNvPr id="0" name=""/>
        <dsp:cNvSpPr/>
      </dsp:nvSpPr>
      <dsp:spPr>
        <a:xfrm>
          <a:off x="1062257" y="0"/>
          <a:ext cx="2170834" cy="120601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Social Media</a:t>
          </a:r>
        </a:p>
      </dsp:txBody>
      <dsp:txXfrm>
        <a:off x="1097580" y="35323"/>
        <a:ext cx="2100188" cy="1135373"/>
      </dsp:txXfrm>
    </dsp:sp>
    <dsp:sp modelId="{886CF7CB-AED8-45FF-BCA3-8C75B63BE0B0}">
      <dsp:nvSpPr>
        <dsp:cNvPr id="0" name=""/>
        <dsp:cNvSpPr/>
      </dsp:nvSpPr>
      <dsp:spPr>
        <a:xfrm>
          <a:off x="4197907" y="0"/>
          <a:ext cx="2170834" cy="1206019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1714129"/>
            <a:satOff val="-10282"/>
            <a:lumOff val="-72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Portfolio</a:t>
          </a:r>
        </a:p>
      </dsp:txBody>
      <dsp:txXfrm>
        <a:off x="4233230" y="35323"/>
        <a:ext cx="2100188" cy="1135373"/>
      </dsp:txXfrm>
    </dsp:sp>
    <dsp:sp modelId="{96E398DA-9D50-4218-92D9-EAE526F52200}">
      <dsp:nvSpPr>
        <dsp:cNvPr id="0" name=""/>
        <dsp:cNvSpPr/>
      </dsp:nvSpPr>
      <dsp:spPr>
        <a:xfrm>
          <a:off x="3263242" y="5125582"/>
          <a:ext cx="904514" cy="904514"/>
        </a:xfrm>
        <a:prstGeom prst="triangle">
          <a:avLst/>
        </a:prstGeom>
        <a:solidFill>
          <a:schemeClr val="accent5">
            <a:tint val="40000"/>
            <a:alpha val="90000"/>
            <a:hueOff val="3428258"/>
            <a:satOff val="-20565"/>
            <a:lumOff val="-14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2C8334-55A2-4D4E-8D5A-388AEA205B79}">
      <dsp:nvSpPr>
        <dsp:cNvPr id="0" name=""/>
        <dsp:cNvSpPr/>
      </dsp:nvSpPr>
      <dsp:spPr>
        <a:xfrm>
          <a:off x="1001956" y="4746892"/>
          <a:ext cx="5427087" cy="366629"/>
        </a:xfrm>
        <a:prstGeom prst="rect">
          <a:avLst/>
        </a:prstGeom>
        <a:solidFill>
          <a:schemeClr val="accent5">
            <a:tint val="40000"/>
            <a:alpha val="90000"/>
            <a:hueOff val="5142387"/>
            <a:satOff val="-30847"/>
            <a:lumOff val="-218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72D69A-C19B-47D7-B820-29CE9397FACA}">
      <dsp:nvSpPr>
        <dsp:cNvPr id="0" name=""/>
        <dsp:cNvSpPr/>
      </dsp:nvSpPr>
      <dsp:spPr>
        <a:xfrm>
          <a:off x="4197907" y="3690419"/>
          <a:ext cx="2170834" cy="101305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Opportunities</a:t>
          </a:r>
        </a:p>
      </dsp:txBody>
      <dsp:txXfrm>
        <a:off x="4247360" y="3739872"/>
        <a:ext cx="2071928" cy="914150"/>
      </dsp:txXfrm>
    </dsp:sp>
    <dsp:sp modelId="{49042EDA-E3E6-4600-8E9F-61B5F348F08B}">
      <dsp:nvSpPr>
        <dsp:cNvPr id="0" name=""/>
        <dsp:cNvSpPr/>
      </dsp:nvSpPr>
      <dsp:spPr>
        <a:xfrm>
          <a:off x="4197907" y="2605001"/>
          <a:ext cx="2170834" cy="1013056"/>
        </a:xfrm>
        <a:prstGeom prst="roundRect">
          <a:avLst/>
        </a:prstGeom>
        <a:solidFill>
          <a:schemeClr val="accent5">
            <a:hueOff val="852209"/>
            <a:satOff val="-5641"/>
            <a:lumOff val="-98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Impress</a:t>
          </a:r>
        </a:p>
      </dsp:txBody>
      <dsp:txXfrm>
        <a:off x="4247360" y="2654454"/>
        <a:ext cx="2071928" cy="914150"/>
      </dsp:txXfrm>
    </dsp:sp>
    <dsp:sp modelId="{29E3D08C-46F3-41D0-B0C7-267297EE0075}">
      <dsp:nvSpPr>
        <dsp:cNvPr id="0" name=""/>
        <dsp:cNvSpPr/>
      </dsp:nvSpPr>
      <dsp:spPr>
        <a:xfrm>
          <a:off x="4197907" y="1519584"/>
          <a:ext cx="2170834" cy="1013056"/>
        </a:xfrm>
        <a:prstGeom prst="roundRect">
          <a:avLst/>
        </a:prstGeom>
        <a:solidFill>
          <a:schemeClr val="accent5">
            <a:hueOff val="1704418"/>
            <a:satOff val="-11283"/>
            <a:lumOff val="-196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Network</a:t>
          </a:r>
        </a:p>
      </dsp:txBody>
      <dsp:txXfrm>
        <a:off x="4247360" y="1569037"/>
        <a:ext cx="2071928" cy="914150"/>
      </dsp:txXfrm>
    </dsp:sp>
    <dsp:sp modelId="{98A4C5F3-02D1-417E-B34B-22B31B73C9B0}">
      <dsp:nvSpPr>
        <dsp:cNvPr id="0" name=""/>
        <dsp:cNvSpPr/>
      </dsp:nvSpPr>
      <dsp:spPr>
        <a:xfrm>
          <a:off x="1062257" y="3690419"/>
          <a:ext cx="2170834" cy="1013056"/>
        </a:xfrm>
        <a:prstGeom prst="roundRect">
          <a:avLst/>
        </a:prstGeom>
        <a:solidFill>
          <a:schemeClr val="accent5">
            <a:hueOff val="2556627"/>
            <a:satOff val="-16924"/>
            <a:lumOff val="-294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Likes</a:t>
          </a:r>
        </a:p>
      </dsp:txBody>
      <dsp:txXfrm>
        <a:off x="1111710" y="3739872"/>
        <a:ext cx="2071928" cy="914150"/>
      </dsp:txXfrm>
    </dsp:sp>
    <dsp:sp modelId="{5BE4B88A-7493-4A71-B4B4-8E4EB07BECB0}">
      <dsp:nvSpPr>
        <dsp:cNvPr id="0" name=""/>
        <dsp:cNvSpPr/>
      </dsp:nvSpPr>
      <dsp:spPr>
        <a:xfrm>
          <a:off x="1062257" y="2605001"/>
          <a:ext cx="2170834" cy="1013056"/>
        </a:xfrm>
        <a:prstGeom prst="roundRect">
          <a:avLst/>
        </a:prstGeom>
        <a:solidFill>
          <a:schemeClr val="accent5">
            <a:hueOff val="3408836"/>
            <a:satOff val="-22566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Fun</a:t>
          </a:r>
        </a:p>
      </dsp:txBody>
      <dsp:txXfrm>
        <a:off x="1111710" y="2654454"/>
        <a:ext cx="2071928" cy="914150"/>
      </dsp:txXfrm>
    </dsp:sp>
    <dsp:sp modelId="{418F2A2E-D5DB-45A1-AB04-D903C9C37E79}">
      <dsp:nvSpPr>
        <dsp:cNvPr id="0" name=""/>
        <dsp:cNvSpPr/>
      </dsp:nvSpPr>
      <dsp:spPr>
        <a:xfrm>
          <a:off x="1062257" y="1519584"/>
          <a:ext cx="2170834" cy="1013056"/>
        </a:xfrm>
        <a:prstGeom prst="roundRect">
          <a:avLst/>
        </a:prstGeom>
        <a:solidFill>
          <a:schemeClr val="accent5">
            <a:hueOff val="4261045"/>
            <a:satOff val="-28207"/>
            <a:lumOff val="-490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Friends</a:t>
          </a:r>
          <a:endParaRPr lang="en-US" sz="2700" kern="1200" dirty="0"/>
        </a:p>
      </dsp:txBody>
      <dsp:txXfrm>
        <a:off x="1111710" y="1569037"/>
        <a:ext cx="2071928" cy="9141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21843F-A642-4D83-A70F-F9D2BA6538EA}">
      <dsp:nvSpPr>
        <dsp:cNvPr id="0" name=""/>
        <dsp:cNvSpPr/>
      </dsp:nvSpPr>
      <dsp:spPr>
        <a:xfrm>
          <a:off x="603662" y="0"/>
          <a:ext cx="6841512" cy="6038334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5AFBBC-7A44-4D9C-A943-C7BA60646A82}">
      <dsp:nvSpPr>
        <dsp:cNvPr id="0" name=""/>
        <dsp:cNvSpPr/>
      </dsp:nvSpPr>
      <dsp:spPr>
        <a:xfrm>
          <a:off x="982" y="1811500"/>
          <a:ext cx="1850780" cy="241533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 err="1"/>
            <a:t>Wix</a:t>
          </a:r>
          <a:endParaRPr lang="en-US" sz="3400" kern="1200" dirty="0"/>
        </a:p>
      </dsp:txBody>
      <dsp:txXfrm>
        <a:off x="91330" y="1901848"/>
        <a:ext cx="1670084" cy="2234637"/>
      </dsp:txXfrm>
    </dsp:sp>
    <dsp:sp modelId="{7FCCDBC9-A01F-4535-9483-3B5C41E34569}">
      <dsp:nvSpPr>
        <dsp:cNvPr id="0" name=""/>
        <dsp:cNvSpPr/>
      </dsp:nvSpPr>
      <dsp:spPr>
        <a:xfrm>
          <a:off x="2066346" y="1811500"/>
          <a:ext cx="1850780" cy="2415333"/>
        </a:xfrm>
        <a:prstGeom prst="roundRect">
          <a:avLst/>
        </a:prstGeom>
        <a:solidFill>
          <a:schemeClr val="accent5">
            <a:hueOff val="1420348"/>
            <a:satOff val="-9402"/>
            <a:lumOff val="-163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 err="1"/>
            <a:t>Weebly</a:t>
          </a:r>
          <a:endParaRPr lang="en-US" sz="3400" kern="1200" dirty="0"/>
        </a:p>
      </dsp:txBody>
      <dsp:txXfrm>
        <a:off x="2156694" y="1901848"/>
        <a:ext cx="1670084" cy="2234637"/>
      </dsp:txXfrm>
    </dsp:sp>
    <dsp:sp modelId="{0DD6B83D-04A5-4F7B-A562-EBBC7A60677C}">
      <dsp:nvSpPr>
        <dsp:cNvPr id="0" name=""/>
        <dsp:cNvSpPr/>
      </dsp:nvSpPr>
      <dsp:spPr>
        <a:xfrm>
          <a:off x="4131710" y="1811500"/>
          <a:ext cx="1850780" cy="2415333"/>
        </a:xfrm>
        <a:prstGeom prst="roundRect">
          <a:avLst/>
        </a:prstGeom>
        <a:solidFill>
          <a:schemeClr val="accent5">
            <a:hueOff val="2840696"/>
            <a:satOff val="-18805"/>
            <a:lumOff val="-326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Google</a:t>
          </a:r>
        </a:p>
      </dsp:txBody>
      <dsp:txXfrm>
        <a:off x="4222058" y="1901848"/>
        <a:ext cx="1670084" cy="2234637"/>
      </dsp:txXfrm>
    </dsp:sp>
    <dsp:sp modelId="{5B77336C-6F33-492B-BD72-28676192BCA4}">
      <dsp:nvSpPr>
        <dsp:cNvPr id="0" name=""/>
        <dsp:cNvSpPr/>
      </dsp:nvSpPr>
      <dsp:spPr>
        <a:xfrm>
          <a:off x="6197074" y="1811500"/>
          <a:ext cx="1850780" cy="2415333"/>
        </a:xfrm>
        <a:prstGeom prst="roundRect">
          <a:avLst/>
        </a:prstGeom>
        <a:solidFill>
          <a:schemeClr val="accent5">
            <a:hueOff val="4261045"/>
            <a:satOff val="-28207"/>
            <a:lumOff val="-490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 err="1"/>
            <a:t>Linkedin</a:t>
          </a:r>
          <a:endParaRPr lang="en-US" sz="3400" kern="1200" dirty="0"/>
        </a:p>
      </dsp:txBody>
      <dsp:txXfrm>
        <a:off x="6287422" y="1901848"/>
        <a:ext cx="1670084" cy="22346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3FDC8F-C9DA-46FD-AA9D-604B01E5C34C}">
      <dsp:nvSpPr>
        <dsp:cNvPr id="0" name=""/>
        <dsp:cNvSpPr/>
      </dsp:nvSpPr>
      <dsp:spPr>
        <a:xfrm>
          <a:off x="3962400" y="0"/>
          <a:ext cx="5943600" cy="1106784"/>
        </a:xfrm>
        <a:prstGeom prst="rightArrow">
          <a:avLst>
            <a:gd name="adj1" fmla="val 75000"/>
            <a:gd name="adj2" fmla="val 50000"/>
          </a:avLst>
        </a:prstGeom>
        <a:solidFill>
          <a:schemeClr val="bg2">
            <a:lumMod val="90000"/>
            <a:lumOff val="10000"/>
            <a:alpha val="9000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hlinkClick xmlns:r="http://schemas.openxmlformats.org/officeDocument/2006/relationships" r:id="rId1"/>
            </a:rPr>
            <a:t>http://1100204818.wixsite.com/career-profile</a:t>
          </a:r>
          <a:r>
            <a:rPr lang="en-US" sz="2000" b="1" kern="1200" dirty="0"/>
            <a:t> </a:t>
          </a:r>
        </a:p>
      </dsp:txBody>
      <dsp:txXfrm>
        <a:off x="3962400" y="138348"/>
        <a:ext cx="5528556" cy="830088"/>
      </dsp:txXfrm>
    </dsp:sp>
    <dsp:sp modelId="{1985DF11-E44D-471E-B776-D7FA0BB903B8}">
      <dsp:nvSpPr>
        <dsp:cNvPr id="0" name=""/>
        <dsp:cNvSpPr/>
      </dsp:nvSpPr>
      <dsp:spPr>
        <a:xfrm>
          <a:off x="0" y="0"/>
          <a:ext cx="3962400" cy="110678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10" tIns="116205" rIns="232410" bIns="116205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100" kern="1200" dirty="0"/>
            <a:t>A work </a:t>
          </a:r>
        </a:p>
      </dsp:txBody>
      <dsp:txXfrm>
        <a:off x="54029" y="54029"/>
        <a:ext cx="3854342" cy="998726"/>
      </dsp:txXfrm>
    </dsp:sp>
    <dsp:sp modelId="{277F1312-7BD7-4EDB-A415-2F9B9E08D1FE}">
      <dsp:nvSpPr>
        <dsp:cNvPr id="0" name=""/>
        <dsp:cNvSpPr/>
      </dsp:nvSpPr>
      <dsp:spPr>
        <a:xfrm>
          <a:off x="3962400" y="1217463"/>
          <a:ext cx="5943600" cy="1106784"/>
        </a:xfrm>
        <a:prstGeom prst="rightArrow">
          <a:avLst>
            <a:gd name="adj1" fmla="val 75000"/>
            <a:gd name="adj2" fmla="val 50000"/>
          </a:avLst>
        </a:prstGeom>
        <a:solidFill>
          <a:schemeClr val="bg2">
            <a:lumMod val="90000"/>
            <a:lumOff val="10000"/>
            <a:alpha val="90000"/>
          </a:schemeClr>
        </a:solidFill>
        <a:ln w="15875" cap="flat" cmpd="sng" algn="ctr">
          <a:solidFill>
            <a:schemeClr val="accent5">
              <a:tint val="40000"/>
              <a:alpha val="90000"/>
              <a:hueOff val="2571194"/>
              <a:satOff val="-15423"/>
              <a:lumOff val="-109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hlinkClick xmlns:r="http://schemas.openxmlformats.org/officeDocument/2006/relationships" r:id="rId2"/>
            </a:rPr>
            <a:t>http://2000082786.wixsite.com/sblackportfolio</a:t>
          </a:r>
          <a:endParaRPr lang="en-US" sz="2000" b="1" kern="1200" dirty="0"/>
        </a:p>
      </dsp:txBody>
      <dsp:txXfrm>
        <a:off x="3962400" y="1355811"/>
        <a:ext cx="5528556" cy="830088"/>
      </dsp:txXfrm>
    </dsp:sp>
    <dsp:sp modelId="{64D88D50-E67D-4D8F-BA44-A0D81EF403F3}">
      <dsp:nvSpPr>
        <dsp:cNvPr id="0" name=""/>
        <dsp:cNvSpPr/>
      </dsp:nvSpPr>
      <dsp:spPr>
        <a:xfrm>
          <a:off x="0" y="1217463"/>
          <a:ext cx="3962400" cy="1106784"/>
        </a:xfrm>
        <a:prstGeom prst="roundRect">
          <a:avLst/>
        </a:prstGeom>
        <a:solidFill>
          <a:schemeClr val="accent5">
            <a:hueOff val="2130522"/>
            <a:satOff val="-14104"/>
            <a:lumOff val="-245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10" tIns="116205" rIns="232410" bIns="116205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100" kern="1200" dirty="0"/>
            <a:t>B work</a:t>
          </a:r>
        </a:p>
      </dsp:txBody>
      <dsp:txXfrm>
        <a:off x="54029" y="1271492"/>
        <a:ext cx="3854342" cy="998726"/>
      </dsp:txXfrm>
    </dsp:sp>
    <dsp:sp modelId="{70903DCD-3CFC-49B0-8A95-C385254FBDB0}">
      <dsp:nvSpPr>
        <dsp:cNvPr id="0" name=""/>
        <dsp:cNvSpPr/>
      </dsp:nvSpPr>
      <dsp:spPr>
        <a:xfrm>
          <a:off x="3962400" y="2434926"/>
          <a:ext cx="5943600" cy="1106784"/>
        </a:xfrm>
        <a:prstGeom prst="rightArrow">
          <a:avLst>
            <a:gd name="adj1" fmla="val 75000"/>
            <a:gd name="adj2" fmla="val 50000"/>
          </a:avLst>
        </a:prstGeom>
        <a:solidFill>
          <a:schemeClr val="bg2">
            <a:lumMod val="90000"/>
            <a:lumOff val="10000"/>
            <a:alpha val="90000"/>
          </a:schemeClr>
        </a:solidFill>
        <a:ln w="15875" cap="flat" cmpd="sng" algn="ctr">
          <a:solidFill>
            <a:schemeClr val="accent5">
              <a:tint val="40000"/>
              <a:alpha val="90000"/>
              <a:hueOff val="5142387"/>
              <a:satOff val="-30847"/>
              <a:lumOff val="-218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>
              <a:hlinkClick xmlns:r="http://schemas.openxmlformats.org/officeDocument/2006/relationships" r:id="rId3"/>
            </a:rPr>
            <a:t>https://1100334739.wixsite.com/sjpick</a:t>
          </a:r>
          <a:r>
            <a:rPr lang="en-US" sz="2000" b="1" kern="1200" dirty="0"/>
            <a:t> </a:t>
          </a:r>
        </a:p>
      </dsp:txBody>
      <dsp:txXfrm>
        <a:off x="3962400" y="2573274"/>
        <a:ext cx="5528556" cy="830088"/>
      </dsp:txXfrm>
    </dsp:sp>
    <dsp:sp modelId="{4DF8C050-6CAB-48D9-8713-63988D6DE4D8}">
      <dsp:nvSpPr>
        <dsp:cNvPr id="0" name=""/>
        <dsp:cNvSpPr/>
      </dsp:nvSpPr>
      <dsp:spPr>
        <a:xfrm>
          <a:off x="0" y="2434926"/>
          <a:ext cx="3962400" cy="1106784"/>
        </a:xfrm>
        <a:prstGeom prst="roundRect">
          <a:avLst/>
        </a:prstGeom>
        <a:solidFill>
          <a:schemeClr val="accent5">
            <a:hueOff val="4261045"/>
            <a:satOff val="-28207"/>
            <a:lumOff val="-490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10" tIns="116205" rIns="232410" bIns="116205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100" kern="1200" dirty="0"/>
            <a:t>B/C work</a:t>
          </a:r>
        </a:p>
      </dsp:txBody>
      <dsp:txXfrm>
        <a:off x="54029" y="2488955"/>
        <a:ext cx="3854342" cy="9987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AC24C1-C8CD-4F83-9E44-E0E8EEC54831}">
      <dsp:nvSpPr>
        <dsp:cNvPr id="0" name=""/>
        <dsp:cNvSpPr/>
      </dsp:nvSpPr>
      <dsp:spPr>
        <a:xfrm>
          <a:off x="3469803" y="2006432"/>
          <a:ext cx="2550263" cy="2206080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Digital Portfolios</a:t>
          </a:r>
        </a:p>
      </dsp:txBody>
      <dsp:txXfrm>
        <a:off x="3892417" y="2372010"/>
        <a:ext cx="1705035" cy="1474924"/>
      </dsp:txXfrm>
    </dsp:sp>
    <dsp:sp modelId="{5B00CF78-038D-4C24-B28C-DFFEBC26518F}">
      <dsp:nvSpPr>
        <dsp:cNvPr id="0" name=""/>
        <dsp:cNvSpPr/>
      </dsp:nvSpPr>
      <dsp:spPr>
        <a:xfrm>
          <a:off x="5066758" y="950971"/>
          <a:ext cx="962206" cy="829068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A73003A6-2C2C-468F-BB5B-56BA0C616DE4}">
      <dsp:nvSpPr>
        <dsp:cNvPr id="0" name=""/>
        <dsp:cNvSpPr/>
      </dsp:nvSpPr>
      <dsp:spPr>
        <a:xfrm>
          <a:off x="3704719" y="0"/>
          <a:ext cx="2089922" cy="1808028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 10% of Grade</a:t>
          </a:r>
        </a:p>
      </dsp:txBody>
      <dsp:txXfrm>
        <a:off x="4051064" y="299629"/>
        <a:ext cx="1397232" cy="1208770"/>
      </dsp:txXfrm>
    </dsp:sp>
    <dsp:sp modelId="{669B64FF-9A37-4B71-9773-04C911858B01}">
      <dsp:nvSpPr>
        <dsp:cNvPr id="0" name=""/>
        <dsp:cNvSpPr/>
      </dsp:nvSpPr>
      <dsp:spPr>
        <a:xfrm>
          <a:off x="6189728" y="2500888"/>
          <a:ext cx="962206" cy="829068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F17E635-E618-4211-858B-405C6F6BA21A}">
      <dsp:nvSpPr>
        <dsp:cNvPr id="0" name=""/>
        <dsp:cNvSpPr/>
      </dsp:nvSpPr>
      <dsp:spPr>
        <a:xfrm>
          <a:off x="5621420" y="1112058"/>
          <a:ext cx="2089922" cy="1808028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Work in Progress</a:t>
          </a:r>
        </a:p>
      </dsp:txBody>
      <dsp:txXfrm>
        <a:off x="5967765" y="1411687"/>
        <a:ext cx="1397232" cy="1208770"/>
      </dsp:txXfrm>
    </dsp:sp>
    <dsp:sp modelId="{B24B2B14-A648-498E-AD56-B37AC804B698}">
      <dsp:nvSpPr>
        <dsp:cNvPr id="0" name=""/>
        <dsp:cNvSpPr/>
      </dsp:nvSpPr>
      <dsp:spPr>
        <a:xfrm>
          <a:off x="5409640" y="4250452"/>
          <a:ext cx="962206" cy="829068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08BC40F5-0B54-4E60-873C-388ED82F8EEC}">
      <dsp:nvSpPr>
        <dsp:cNvPr id="0" name=""/>
        <dsp:cNvSpPr/>
      </dsp:nvSpPr>
      <dsp:spPr>
        <a:xfrm>
          <a:off x="5621420" y="3298236"/>
          <a:ext cx="2089922" cy="1808028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Multi-Year</a:t>
          </a:r>
        </a:p>
      </dsp:txBody>
      <dsp:txXfrm>
        <a:off x="5967765" y="3597865"/>
        <a:ext cx="1397232" cy="1208770"/>
      </dsp:txXfrm>
    </dsp:sp>
    <dsp:sp modelId="{B5BFBB5D-F54F-4071-ADEB-B37BF60EF827}">
      <dsp:nvSpPr>
        <dsp:cNvPr id="0" name=""/>
        <dsp:cNvSpPr/>
      </dsp:nvSpPr>
      <dsp:spPr>
        <a:xfrm>
          <a:off x="3474549" y="4432064"/>
          <a:ext cx="962206" cy="829068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346B0BDC-4D15-474B-AFDC-1F4D6B95CFB8}">
      <dsp:nvSpPr>
        <dsp:cNvPr id="0" name=""/>
        <dsp:cNvSpPr/>
      </dsp:nvSpPr>
      <dsp:spPr>
        <a:xfrm>
          <a:off x="3704719" y="4411539"/>
          <a:ext cx="2089922" cy="1808028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Use online tutorials</a:t>
          </a:r>
        </a:p>
      </dsp:txBody>
      <dsp:txXfrm>
        <a:off x="4051064" y="4711168"/>
        <a:ext cx="1397232" cy="1208770"/>
      </dsp:txXfrm>
    </dsp:sp>
    <dsp:sp modelId="{5FD6B9D3-DAF6-47FD-B8AC-E0C6231B4F0B}">
      <dsp:nvSpPr>
        <dsp:cNvPr id="0" name=""/>
        <dsp:cNvSpPr/>
      </dsp:nvSpPr>
      <dsp:spPr>
        <a:xfrm>
          <a:off x="2333189" y="2882769"/>
          <a:ext cx="962206" cy="829068"/>
        </a:xfrm>
        <a:prstGeom prst="hexagon">
          <a:avLst>
            <a:gd name="adj" fmla="val 28900"/>
            <a:gd name="vf" fmla="val 11547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74CF8637-0891-484E-AEC9-67F116D6257F}">
      <dsp:nvSpPr>
        <dsp:cNvPr id="0" name=""/>
        <dsp:cNvSpPr/>
      </dsp:nvSpPr>
      <dsp:spPr>
        <a:xfrm>
          <a:off x="1779119" y="3299480"/>
          <a:ext cx="2089922" cy="1808028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Required Format</a:t>
          </a:r>
        </a:p>
      </dsp:txBody>
      <dsp:txXfrm>
        <a:off x="2125464" y="3599109"/>
        <a:ext cx="1397232" cy="1208770"/>
      </dsp:txXfrm>
    </dsp:sp>
    <dsp:sp modelId="{A0E8EA68-FD9E-47DF-A5E5-2147843F9643}">
      <dsp:nvSpPr>
        <dsp:cNvPr id="0" name=""/>
        <dsp:cNvSpPr/>
      </dsp:nvSpPr>
      <dsp:spPr>
        <a:xfrm>
          <a:off x="1779119" y="1109570"/>
          <a:ext cx="2089922" cy="1808028"/>
        </a:xfrm>
        <a:prstGeom prst="hexagon">
          <a:avLst>
            <a:gd name="adj" fmla="val 28570"/>
            <a:gd name="vf" fmla="val 115470"/>
          </a:avLst>
        </a:prstGeom>
        <a:solidFill>
          <a:schemeClr val="tx1">
            <a:lumMod val="5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Open Theme, Colors, Etc.</a:t>
          </a:r>
        </a:p>
      </dsp:txBody>
      <dsp:txXfrm>
        <a:off x="2125464" y="1409199"/>
        <a:ext cx="1397232" cy="12087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EC041A-57AB-4B68-968C-F4909C87AE6E}">
      <dsp:nvSpPr>
        <dsp:cNvPr id="0" name=""/>
        <dsp:cNvSpPr/>
      </dsp:nvSpPr>
      <dsp:spPr>
        <a:xfrm>
          <a:off x="1836214" y="0"/>
          <a:ext cx="5420497" cy="5420497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CF9033-62D5-4936-9FB0-CFE9547CD2B2}">
      <dsp:nvSpPr>
        <dsp:cNvPr id="0" name=""/>
        <dsp:cNvSpPr/>
      </dsp:nvSpPr>
      <dsp:spPr>
        <a:xfrm>
          <a:off x="4546462" y="544961"/>
          <a:ext cx="3523323" cy="6415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Home</a:t>
          </a:r>
          <a:endParaRPr lang="en-US" sz="2000" kern="1200" dirty="0"/>
        </a:p>
      </dsp:txBody>
      <dsp:txXfrm>
        <a:off x="4577781" y="576280"/>
        <a:ext cx="3460685" cy="578928"/>
      </dsp:txXfrm>
    </dsp:sp>
    <dsp:sp modelId="{81AF4EAB-EB07-4E30-81B9-9893CAA73780}">
      <dsp:nvSpPr>
        <dsp:cNvPr id="0" name=""/>
        <dsp:cNvSpPr/>
      </dsp:nvSpPr>
      <dsp:spPr>
        <a:xfrm>
          <a:off x="4546462" y="1266723"/>
          <a:ext cx="3523323" cy="6415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957616"/>
              <a:satOff val="-2910"/>
              <a:lumOff val="-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Career</a:t>
          </a:r>
          <a:endParaRPr lang="en-US" sz="2000" kern="1200" dirty="0"/>
        </a:p>
      </dsp:txBody>
      <dsp:txXfrm>
        <a:off x="4577781" y="1298042"/>
        <a:ext cx="3460685" cy="578928"/>
      </dsp:txXfrm>
    </dsp:sp>
    <dsp:sp modelId="{E3B1BCC6-A8ED-4376-B0DF-53D3B49ECA25}">
      <dsp:nvSpPr>
        <dsp:cNvPr id="0" name=""/>
        <dsp:cNvSpPr/>
      </dsp:nvSpPr>
      <dsp:spPr>
        <a:xfrm>
          <a:off x="4546462" y="1988486"/>
          <a:ext cx="3523323" cy="6415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1915233"/>
              <a:satOff val="-5820"/>
              <a:lumOff val="-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Education</a:t>
          </a:r>
          <a:endParaRPr lang="en-US" sz="2000" kern="1200" dirty="0"/>
        </a:p>
      </dsp:txBody>
      <dsp:txXfrm>
        <a:off x="4577781" y="2019805"/>
        <a:ext cx="3460685" cy="578928"/>
      </dsp:txXfrm>
    </dsp:sp>
    <dsp:sp modelId="{F778409D-00ED-4E1E-BB76-BF323493ED63}">
      <dsp:nvSpPr>
        <dsp:cNvPr id="0" name=""/>
        <dsp:cNvSpPr/>
      </dsp:nvSpPr>
      <dsp:spPr>
        <a:xfrm>
          <a:off x="4546462" y="2710248"/>
          <a:ext cx="3523323" cy="6415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2872849"/>
              <a:satOff val="-8731"/>
              <a:lumOff val="-1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Resume</a:t>
          </a:r>
          <a:endParaRPr lang="en-US" sz="2000" kern="1200" dirty="0"/>
        </a:p>
      </dsp:txBody>
      <dsp:txXfrm>
        <a:off x="4577781" y="2741567"/>
        <a:ext cx="3460685" cy="578928"/>
      </dsp:txXfrm>
    </dsp:sp>
    <dsp:sp modelId="{EF755999-8E2D-436E-8532-F22A60439419}">
      <dsp:nvSpPr>
        <dsp:cNvPr id="0" name=""/>
        <dsp:cNvSpPr/>
      </dsp:nvSpPr>
      <dsp:spPr>
        <a:xfrm>
          <a:off x="4546462" y="3432010"/>
          <a:ext cx="3523323" cy="6415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3830465"/>
              <a:satOff val="-11641"/>
              <a:lumOff val="-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Portfolio</a:t>
          </a:r>
          <a:endParaRPr lang="en-US" sz="2000" kern="1200" dirty="0"/>
        </a:p>
      </dsp:txBody>
      <dsp:txXfrm>
        <a:off x="4577781" y="3463329"/>
        <a:ext cx="3460685" cy="578928"/>
      </dsp:txXfrm>
    </dsp:sp>
    <dsp:sp modelId="{D803259D-D7A7-43F2-B498-04270941EC73}">
      <dsp:nvSpPr>
        <dsp:cNvPr id="0" name=""/>
        <dsp:cNvSpPr/>
      </dsp:nvSpPr>
      <dsp:spPr>
        <a:xfrm>
          <a:off x="4546462" y="4153773"/>
          <a:ext cx="3523323" cy="6415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4788082"/>
              <a:satOff val="-14551"/>
              <a:lumOff val="-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YOUR OPTION (can add later).</a:t>
          </a:r>
          <a:endParaRPr lang="en-US" sz="2000" kern="1200"/>
        </a:p>
      </dsp:txBody>
      <dsp:txXfrm>
        <a:off x="4577781" y="4185092"/>
        <a:ext cx="3460685" cy="57892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EC041A-57AB-4B68-968C-F4909C87AE6E}">
      <dsp:nvSpPr>
        <dsp:cNvPr id="0" name=""/>
        <dsp:cNvSpPr/>
      </dsp:nvSpPr>
      <dsp:spPr>
        <a:xfrm>
          <a:off x="1836214" y="0"/>
          <a:ext cx="5420497" cy="5420497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CF9033-62D5-4936-9FB0-CFE9547CD2B2}">
      <dsp:nvSpPr>
        <dsp:cNvPr id="0" name=""/>
        <dsp:cNvSpPr/>
      </dsp:nvSpPr>
      <dsp:spPr>
        <a:xfrm>
          <a:off x="4546462" y="544961"/>
          <a:ext cx="3523323" cy="6415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Home</a:t>
          </a:r>
          <a:endParaRPr lang="en-US" sz="2800" kern="1200" dirty="0"/>
        </a:p>
      </dsp:txBody>
      <dsp:txXfrm>
        <a:off x="4577781" y="576280"/>
        <a:ext cx="3460685" cy="578928"/>
      </dsp:txXfrm>
    </dsp:sp>
    <dsp:sp modelId="{81AF4EAB-EB07-4E30-81B9-9893CAA73780}">
      <dsp:nvSpPr>
        <dsp:cNvPr id="0" name=""/>
        <dsp:cNvSpPr/>
      </dsp:nvSpPr>
      <dsp:spPr>
        <a:xfrm>
          <a:off x="4546462" y="1266723"/>
          <a:ext cx="3523323" cy="6415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957616"/>
              <a:satOff val="-2910"/>
              <a:lumOff val="-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Career</a:t>
          </a:r>
          <a:endParaRPr lang="en-US" sz="2800" kern="1200" dirty="0"/>
        </a:p>
      </dsp:txBody>
      <dsp:txXfrm>
        <a:off x="4577781" y="1298042"/>
        <a:ext cx="3460685" cy="578928"/>
      </dsp:txXfrm>
    </dsp:sp>
    <dsp:sp modelId="{E3B1BCC6-A8ED-4376-B0DF-53D3B49ECA25}">
      <dsp:nvSpPr>
        <dsp:cNvPr id="0" name=""/>
        <dsp:cNvSpPr/>
      </dsp:nvSpPr>
      <dsp:spPr>
        <a:xfrm>
          <a:off x="4546462" y="1988486"/>
          <a:ext cx="3523323" cy="6415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1915233"/>
              <a:satOff val="-5820"/>
              <a:lumOff val="-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Education</a:t>
          </a:r>
          <a:endParaRPr lang="en-US" sz="2800" kern="1200" dirty="0"/>
        </a:p>
      </dsp:txBody>
      <dsp:txXfrm>
        <a:off x="4577781" y="2019805"/>
        <a:ext cx="3460685" cy="578928"/>
      </dsp:txXfrm>
    </dsp:sp>
    <dsp:sp modelId="{F778409D-00ED-4E1E-BB76-BF323493ED63}">
      <dsp:nvSpPr>
        <dsp:cNvPr id="0" name=""/>
        <dsp:cNvSpPr/>
      </dsp:nvSpPr>
      <dsp:spPr>
        <a:xfrm>
          <a:off x="4546462" y="2710248"/>
          <a:ext cx="3523323" cy="6415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2872849"/>
              <a:satOff val="-8731"/>
              <a:lumOff val="-1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Resume</a:t>
          </a:r>
          <a:endParaRPr lang="en-US" sz="2800" kern="1200" dirty="0"/>
        </a:p>
      </dsp:txBody>
      <dsp:txXfrm>
        <a:off x="4577781" y="2741567"/>
        <a:ext cx="3460685" cy="578928"/>
      </dsp:txXfrm>
    </dsp:sp>
    <dsp:sp modelId="{EF755999-8E2D-436E-8532-F22A60439419}">
      <dsp:nvSpPr>
        <dsp:cNvPr id="0" name=""/>
        <dsp:cNvSpPr/>
      </dsp:nvSpPr>
      <dsp:spPr>
        <a:xfrm>
          <a:off x="4546462" y="3432010"/>
          <a:ext cx="3523323" cy="6415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3830465"/>
              <a:satOff val="-11641"/>
              <a:lumOff val="-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Portfolio</a:t>
          </a:r>
          <a:endParaRPr lang="en-US" sz="2800" kern="1200" dirty="0"/>
        </a:p>
      </dsp:txBody>
      <dsp:txXfrm>
        <a:off x="4577781" y="3463329"/>
        <a:ext cx="3460685" cy="578928"/>
      </dsp:txXfrm>
    </dsp:sp>
    <dsp:sp modelId="{D803259D-D7A7-43F2-B498-04270941EC73}">
      <dsp:nvSpPr>
        <dsp:cNvPr id="0" name=""/>
        <dsp:cNvSpPr/>
      </dsp:nvSpPr>
      <dsp:spPr>
        <a:xfrm>
          <a:off x="4546462" y="4153773"/>
          <a:ext cx="3523323" cy="6415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4788082"/>
              <a:satOff val="-14551"/>
              <a:lumOff val="-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Director Project</a:t>
          </a:r>
          <a:endParaRPr lang="en-US" sz="2800" kern="1200" dirty="0"/>
        </a:p>
      </dsp:txBody>
      <dsp:txXfrm>
        <a:off x="4577781" y="4185092"/>
        <a:ext cx="3460685" cy="5789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9/15/2017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1100204818.wixsite.com/career-profil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Digital Portfolio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Creating your digital presence </a:t>
            </a:r>
          </a:p>
        </p:txBody>
      </p:sp>
    </p:spTree>
    <p:extLst>
      <p:ext uri="{BB962C8B-B14F-4D97-AF65-F5344CB8AC3E}">
        <p14:creationId xmlns:p14="http://schemas.microsoft.com/office/powerpoint/2010/main" val="24301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6200" y="1746465"/>
            <a:ext cx="5891213" cy="28904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Portfolio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 dirty="0"/>
              <a:t>Creation</a:t>
            </a:r>
          </a:p>
          <a:p>
            <a:r>
              <a:rPr lang="en-US" sz="2800" dirty="0">
                <a:solidFill>
                  <a:srgbClr val="FFFF00"/>
                </a:solidFill>
              </a:rPr>
              <a:t>www.wix.com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 rot="1622968">
            <a:off x="8616670" y="3697318"/>
            <a:ext cx="782595" cy="445121"/>
          </a:xfrm>
          <a:prstGeom prst="right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2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6200" y="1679452"/>
            <a:ext cx="5891213" cy="30244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Portfolio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 dirty="0"/>
              <a:t>Creation</a:t>
            </a:r>
          </a:p>
          <a:p>
            <a:r>
              <a:rPr lang="en-US" sz="2800" dirty="0">
                <a:solidFill>
                  <a:srgbClr val="FFFF00"/>
                </a:solidFill>
              </a:rPr>
              <a:t>www.wix.com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078" y="3549478"/>
            <a:ext cx="4619625" cy="29718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8152096">
            <a:off x="5107309" y="3334529"/>
            <a:ext cx="1159825" cy="770501"/>
          </a:xfrm>
          <a:prstGeom prst="right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ine Callout 2 8"/>
          <p:cNvSpPr/>
          <p:nvPr/>
        </p:nvSpPr>
        <p:spPr>
          <a:xfrm>
            <a:off x="7998941" y="5379308"/>
            <a:ext cx="1754659" cy="823784"/>
          </a:xfrm>
          <a:prstGeom prst="borderCallout2">
            <a:avLst>
              <a:gd name="adj1" fmla="val 18750"/>
              <a:gd name="adj2" fmla="val -8333"/>
              <a:gd name="adj3" fmla="val 14750"/>
              <a:gd name="adj4" fmla="val -71127"/>
              <a:gd name="adj5" fmla="val -138500"/>
              <a:gd name="adj6" fmla="val -18845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Must have TOP menu! Room for 6 Menu choices</a:t>
            </a:r>
          </a:p>
        </p:txBody>
      </p:sp>
      <p:sp>
        <p:nvSpPr>
          <p:cNvPr id="10" name="Explosion 1 9"/>
          <p:cNvSpPr/>
          <p:nvPr/>
        </p:nvSpPr>
        <p:spPr>
          <a:xfrm>
            <a:off x="7570573" y="412317"/>
            <a:ext cx="2611394" cy="2273642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DON’T CLICK YET!</a:t>
            </a:r>
          </a:p>
        </p:txBody>
      </p:sp>
    </p:spTree>
    <p:extLst>
      <p:ext uri="{BB962C8B-B14F-4D97-AF65-F5344CB8AC3E}">
        <p14:creationId xmlns:p14="http://schemas.microsoft.com/office/powerpoint/2010/main" val="378664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Prompt </a:t>
            </a:r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73579" y="1501600"/>
            <a:ext cx="4415460" cy="3968325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Have headphone or earbuds ready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Click to edit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Youtube</a:t>
            </a:r>
            <a:r>
              <a:rPr lang="en-US" sz="2800" dirty="0"/>
              <a:t> video will start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DO NOT DO ANYTHING AFTER VIDEO</a:t>
            </a:r>
          </a:p>
        </p:txBody>
      </p:sp>
    </p:spTree>
    <p:extLst>
      <p:ext uri="{BB962C8B-B14F-4D97-AF65-F5344CB8AC3E}">
        <p14:creationId xmlns:p14="http://schemas.microsoft.com/office/powerpoint/2010/main" val="2193356510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7274229"/>
              </p:ext>
            </p:extLst>
          </p:nvPr>
        </p:nvGraphicFramePr>
        <p:xfrm>
          <a:off x="1141413" y="757881"/>
          <a:ext cx="9906000" cy="5420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 9"/>
          <p:cNvSpPr/>
          <p:nvPr/>
        </p:nvSpPr>
        <p:spPr>
          <a:xfrm rot="16200000">
            <a:off x="-1229092" y="2899142"/>
            <a:ext cx="58851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Change Page Name</a:t>
            </a:r>
          </a:p>
        </p:txBody>
      </p:sp>
    </p:spTree>
    <p:extLst>
      <p:ext uri="{BB962C8B-B14F-4D97-AF65-F5344CB8AC3E}">
        <p14:creationId xmlns:p14="http://schemas.microsoft.com/office/powerpoint/2010/main" val="2736811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951" y="458348"/>
            <a:ext cx="9310447" cy="5868639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 rot="9005854">
            <a:off x="2965621" y="749644"/>
            <a:ext cx="1136821" cy="1738184"/>
          </a:xfrm>
          <a:prstGeom prst="down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6712" y="5337543"/>
            <a:ext cx="58851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Change Page Name</a:t>
            </a:r>
          </a:p>
        </p:txBody>
      </p:sp>
    </p:spTree>
    <p:extLst>
      <p:ext uri="{BB962C8B-B14F-4D97-AF65-F5344CB8AC3E}">
        <p14:creationId xmlns:p14="http://schemas.microsoft.com/office/powerpoint/2010/main" val="41707550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8758" y="1822793"/>
            <a:ext cx="4395934" cy="4566917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8083" y="253546"/>
            <a:ext cx="6322137" cy="4071810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 rot="6188344">
            <a:off x="2177971" y="817738"/>
            <a:ext cx="303192" cy="1015595"/>
          </a:xfrm>
          <a:prstGeom prst="down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7069" y="848294"/>
            <a:ext cx="3991903" cy="4231417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 rot="14872697">
            <a:off x="5044985" y="2962646"/>
            <a:ext cx="644561" cy="1227756"/>
          </a:xfrm>
          <a:prstGeom prst="down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6188344">
            <a:off x="9860174" y="2456205"/>
            <a:ext cx="303192" cy="1015595"/>
          </a:xfrm>
          <a:prstGeom prst="down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26712" y="5337543"/>
            <a:ext cx="58851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Change Page Name</a:t>
            </a:r>
          </a:p>
        </p:txBody>
      </p:sp>
    </p:spTree>
    <p:extLst>
      <p:ext uri="{BB962C8B-B14F-4D97-AF65-F5344CB8AC3E}">
        <p14:creationId xmlns:p14="http://schemas.microsoft.com/office/powerpoint/2010/main" val="2951308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6526574"/>
              </p:ext>
            </p:extLst>
          </p:nvPr>
        </p:nvGraphicFramePr>
        <p:xfrm>
          <a:off x="1141413" y="757881"/>
          <a:ext cx="9906000" cy="5420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 rot="16200000">
            <a:off x="276885" y="4222458"/>
            <a:ext cx="29885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Add Page</a:t>
            </a:r>
          </a:p>
        </p:txBody>
      </p:sp>
    </p:spTree>
    <p:extLst>
      <p:ext uri="{BB962C8B-B14F-4D97-AF65-F5344CB8AC3E}">
        <p14:creationId xmlns:p14="http://schemas.microsoft.com/office/powerpoint/2010/main" val="3248062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951" y="458348"/>
            <a:ext cx="9310447" cy="5868639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 rot="9005854">
            <a:off x="2965621" y="749644"/>
            <a:ext cx="1136821" cy="1738184"/>
          </a:xfrm>
          <a:prstGeom prst="down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875025" y="5337543"/>
            <a:ext cx="29885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Add Page</a:t>
            </a:r>
          </a:p>
        </p:txBody>
      </p:sp>
    </p:spTree>
    <p:extLst>
      <p:ext uri="{BB962C8B-B14F-4D97-AF65-F5344CB8AC3E}">
        <p14:creationId xmlns:p14="http://schemas.microsoft.com/office/powerpoint/2010/main" val="3070279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083" y="253546"/>
            <a:ext cx="6322137" cy="4071810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 rot="3539313">
            <a:off x="1879453" y="3050275"/>
            <a:ext cx="303192" cy="1015595"/>
          </a:xfrm>
          <a:prstGeom prst="down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875025" y="5337543"/>
            <a:ext cx="29885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Add Page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2394" y="2069614"/>
            <a:ext cx="4049799" cy="3230437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 rot="14872697">
            <a:off x="3584961" y="2806018"/>
            <a:ext cx="644561" cy="1227756"/>
          </a:xfrm>
          <a:prstGeom prst="down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7719" y="446051"/>
            <a:ext cx="4086225" cy="3914775"/>
          </a:xfrm>
          <a:prstGeom prst="rect">
            <a:avLst/>
          </a:prstGeom>
        </p:spPr>
      </p:pic>
      <p:sp>
        <p:nvSpPr>
          <p:cNvPr id="12" name="Down Arrow 11"/>
          <p:cNvSpPr/>
          <p:nvPr/>
        </p:nvSpPr>
        <p:spPr>
          <a:xfrm rot="6188344">
            <a:off x="8386472" y="1392949"/>
            <a:ext cx="303192" cy="1015595"/>
          </a:xfrm>
          <a:prstGeom prst="down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285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0274" y="889000"/>
            <a:ext cx="6448278" cy="4902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6200000">
            <a:off x="-34577" y="3983560"/>
            <a:ext cx="36279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Menu Order</a:t>
            </a:r>
          </a:p>
        </p:txBody>
      </p:sp>
    </p:spTree>
    <p:extLst>
      <p:ext uri="{BB962C8B-B14F-4D97-AF65-F5344CB8AC3E}">
        <p14:creationId xmlns:p14="http://schemas.microsoft.com/office/powerpoint/2010/main" val="2528013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148707" y="2695892"/>
            <a:ext cx="6495063" cy="1478570"/>
          </a:xfrm>
        </p:spPr>
        <p:txBody>
          <a:bodyPr/>
          <a:lstStyle/>
          <a:p>
            <a:r>
              <a:rPr lang="en-US" sz="6000" dirty="0"/>
              <a:t>Differences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0589661"/>
              </p:ext>
            </p:extLst>
          </p:nvPr>
        </p:nvGraphicFramePr>
        <p:xfrm>
          <a:off x="3616411" y="420129"/>
          <a:ext cx="7431000" cy="6030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triped Right Arrow 4"/>
          <p:cNvSpPr/>
          <p:nvPr/>
        </p:nvSpPr>
        <p:spPr>
          <a:xfrm>
            <a:off x="2755557" y="1952367"/>
            <a:ext cx="1721708" cy="980303"/>
          </a:xfrm>
          <a:prstGeom prst="strip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Audience</a:t>
            </a:r>
          </a:p>
        </p:txBody>
      </p:sp>
      <p:sp>
        <p:nvSpPr>
          <p:cNvPr id="6" name="Striped Right Arrow 5"/>
          <p:cNvSpPr/>
          <p:nvPr/>
        </p:nvSpPr>
        <p:spPr>
          <a:xfrm>
            <a:off x="2755557" y="3074773"/>
            <a:ext cx="1721708" cy="980303"/>
          </a:xfrm>
          <a:prstGeom prst="strip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Objective</a:t>
            </a:r>
          </a:p>
        </p:txBody>
      </p:sp>
      <p:sp>
        <p:nvSpPr>
          <p:cNvPr id="7" name="Striped Right Arrow 6"/>
          <p:cNvSpPr/>
          <p:nvPr/>
        </p:nvSpPr>
        <p:spPr>
          <a:xfrm>
            <a:off x="2755557" y="4197179"/>
            <a:ext cx="1721708" cy="980303"/>
          </a:xfrm>
          <a:prstGeom prst="strip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159409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1284" y="757238"/>
            <a:ext cx="7866257" cy="5033962"/>
          </a:xfrm>
          <a:prstGeom prst="rect">
            <a:avLst/>
          </a:prstGeom>
        </p:spPr>
      </p:pic>
      <p:sp>
        <p:nvSpPr>
          <p:cNvPr id="5" name="Striped Right Arrow 4"/>
          <p:cNvSpPr/>
          <p:nvPr/>
        </p:nvSpPr>
        <p:spPr>
          <a:xfrm rot="19413309">
            <a:off x="8002931" y="1014232"/>
            <a:ext cx="1853513" cy="1186248"/>
          </a:xfrm>
          <a:prstGeom prst="stripedRight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Next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16200000">
            <a:off x="546098" y="4486068"/>
            <a:ext cx="23070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Publish</a:t>
            </a:r>
          </a:p>
        </p:txBody>
      </p:sp>
    </p:spTree>
    <p:extLst>
      <p:ext uri="{BB962C8B-B14F-4D97-AF65-F5344CB8AC3E}">
        <p14:creationId xmlns:p14="http://schemas.microsoft.com/office/powerpoint/2010/main" val="393830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16200000">
            <a:off x="546098" y="4486068"/>
            <a:ext cx="23070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Publish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9805" y="895695"/>
            <a:ext cx="6385805" cy="4895506"/>
          </a:xfrm>
          <a:prstGeom prst="rect">
            <a:avLst/>
          </a:prstGeom>
        </p:spPr>
      </p:pic>
      <p:sp>
        <p:nvSpPr>
          <p:cNvPr id="5" name="Striped Right Arrow 4"/>
          <p:cNvSpPr/>
          <p:nvPr/>
        </p:nvSpPr>
        <p:spPr>
          <a:xfrm rot="20514450">
            <a:off x="5932159" y="4976631"/>
            <a:ext cx="1853513" cy="1186248"/>
          </a:xfrm>
          <a:prstGeom prst="stripedRight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Next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Striped Right Arrow 7"/>
          <p:cNvSpPr/>
          <p:nvPr/>
        </p:nvSpPr>
        <p:spPr>
          <a:xfrm rot="20514450">
            <a:off x="1989895" y="2639901"/>
            <a:ext cx="2095888" cy="1681134"/>
          </a:xfrm>
          <a:prstGeom prst="stripedRight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Write Down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26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1284" y="757238"/>
            <a:ext cx="7866257" cy="5033962"/>
          </a:xfrm>
          <a:prstGeom prst="rect">
            <a:avLst/>
          </a:prstGeom>
        </p:spPr>
      </p:pic>
      <p:sp>
        <p:nvSpPr>
          <p:cNvPr id="5" name="Striped Right Arrow 4"/>
          <p:cNvSpPr/>
          <p:nvPr/>
        </p:nvSpPr>
        <p:spPr>
          <a:xfrm rot="1653607">
            <a:off x="1795850" y="4243464"/>
            <a:ext cx="1853513" cy="1186248"/>
          </a:xfrm>
          <a:prstGeom prst="stripedRight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FIX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Striped Right Arrow 5"/>
          <p:cNvSpPr/>
          <p:nvPr/>
        </p:nvSpPr>
        <p:spPr>
          <a:xfrm rot="1653607">
            <a:off x="2467233" y="1932750"/>
            <a:ext cx="1853513" cy="1186248"/>
          </a:xfrm>
          <a:prstGeom prst="stripedRight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FIX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Striped Right Arrow 8"/>
          <p:cNvSpPr/>
          <p:nvPr/>
        </p:nvSpPr>
        <p:spPr>
          <a:xfrm rot="1653607">
            <a:off x="2467234" y="260469"/>
            <a:ext cx="1853513" cy="1186248"/>
          </a:xfrm>
          <a:prstGeom prst="stripedRight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FIX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8468497" y="2677295"/>
            <a:ext cx="3212757" cy="1606379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 will format next</a:t>
            </a:r>
          </a:p>
        </p:txBody>
      </p:sp>
    </p:spTree>
    <p:extLst>
      <p:ext uri="{BB962C8B-B14F-4D97-AF65-F5344CB8AC3E}">
        <p14:creationId xmlns:p14="http://schemas.microsoft.com/office/powerpoint/2010/main" val="50259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16200000">
            <a:off x="-1141071" y="3147106"/>
            <a:ext cx="5482664" cy="1478570"/>
          </a:xfrm>
        </p:spPr>
        <p:txBody>
          <a:bodyPr/>
          <a:lstStyle/>
          <a:p>
            <a:r>
              <a:rPr lang="en-US" dirty="0"/>
              <a:t>HOME PAGE Instructions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001796" y="57665"/>
            <a:ext cx="9646508" cy="64255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Develop a Home Page that is dynamic and will captivate visitors into wanting to learn more about you.   Include the following information on your Home Page:</a:t>
            </a:r>
          </a:p>
          <a:p>
            <a:r>
              <a:rPr lang="en-US" sz="2000" dirty="0"/>
              <a:t>Include a Heading that lists the title “All About Me” or something close to that.</a:t>
            </a:r>
          </a:p>
          <a:p>
            <a:r>
              <a:rPr lang="en-US" sz="2000" dirty="0"/>
              <a:t>Include 6 sections on your page– use complete sentences in each section.</a:t>
            </a:r>
          </a:p>
          <a:p>
            <a:pPr lvl="1"/>
            <a:r>
              <a:rPr lang="en-US" dirty="0"/>
              <a:t>Your headings should be the </a:t>
            </a:r>
            <a:r>
              <a:rPr lang="en-US" sz="2400" b="1" dirty="0">
                <a:solidFill>
                  <a:srgbClr val="00B0F0"/>
                </a:solidFill>
              </a:rPr>
              <a:t>second largest </a:t>
            </a:r>
            <a:r>
              <a:rPr lang="en-US" dirty="0"/>
              <a:t>text on the page</a:t>
            </a:r>
          </a:p>
          <a:p>
            <a:pPr lvl="1"/>
            <a:r>
              <a:rPr lang="en-US" dirty="0"/>
              <a:t>Use heading tags</a:t>
            </a:r>
          </a:p>
          <a:p>
            <a:pPr lvl="2"/>
            <a:r>
              <a:rPr lang="en-US" sz="2000" b="1" dirty="0">
                <a:solidFill>
                  <a:srgbClr val="FFFF00"/>
                </a:solidFill>
              </a:rPr>
              <a:t>Introduction</a:t>
            </a:r>
            <a:r>
              <a:rPr lang="en-US" sz="2000" dirty="0"/>
              <a:t> – Bold each heading. Write a paragraph about yourself mention short and long term goals related to academic and personal goals</a:t>
            </a:r>
          </a:p>
          <a:p>
            <a:pPr lvl="3"/>
            <a:r>
              <a:rPr lang="en-US" sz="2000" dirty="0"/>
              <a:t>1. Include at least 5 facts about you</a:t>
            </a:r>
          </a:p>
          <a:p>
            <a:pPr lvl="3"/>
            <a:r>
              <a:rPr lang="en-US" sz="2000" dirty="0"/>
              <a:t>2. These things can include hobbies, travel experiences, academic, etc.</a:t>
            </a:r>
          </a:p>
          <a:p>
            <a:pPr lvl="2"/>
            <a:r>
              <a:rPr lang="en-US" sz="2000" b="1" dirty="0">
                <a:solidFill>
                  <a:srgbClr val="FFFF00"/>
                </a:solidFill>
              </a:rPr>
              <a:t>Family History </a:t>
            </a:r>
            <a:r>
              <a:rPr lang="en-US" sz="2000" dirty="0"/>
              <a:t>- Include at least 5 interesting facts about your family.  </a:t>
            </a:r>
          </a:p>
          <a:p>
            <a:pPr lvl="2"/>
            <a:r>
              <a:rPr lang="en-US" sz="2000" b="1" dirty="0">
                <a:solidFill>
                  <a:srgbClr val="FFFF00"/>
                </a:solidFill>
              </a:rPr>
              <a:t>Resume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/>
              <a:t>– Leave open for now</a:t>
            </a:r>
          </a:p>
          <a:p>
            <a:pPr lvl="2"/>
            <a:r>
              <a:rPr lang="en-US" sz="2000" b="1" dirty="0">
                <a:solidFill>
                  <a:srgbClr val="FFFF00"/>
                </a:solidFill>
              </a:rPr>
              <a:t>College</a:t>
            </a:r>
            <a:r>
              <a:rPr lang="en-US" sz="2000" dirty="0"/>
              <a:t> – Leave open for now</a:t>
            </a:r>
          </a:p>
          <a:p>
            <a:pPr lvl="2"/>
            <a:r>
              <a:rPr lang="en-US" sz="2000" b="1" dirty="0">
                <a:solidFill>
                  <a:srgbClr val="FFFF00"/>
                </a:solidFill>
              </a:rPr>
              <a:t>Career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/>
              <a:t>– Leave open for now</a:t>
            </a:r>
          </a:p>
          <a:p>
            <a:pPr lvl="2"/>
            <a:r>
              <a:rPr lang="en-US" sz="2000" b="1" dirty="0">
                <a:solidFill>
                  <a:srgbClr val="FFFF00"/>
                </a:solidFill>
              </a:rPr>
              <a:t>Portfolio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/>
              <a:t>– Leave open for now</a:t>
            </a:r>
          </a:p>
        </p:txBody>
      </p:sp>
      <p:pic>
        <p:nvPicPr>
          <p:cNvPr id="10" name="Picture 9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3343" t="27204" r="9792"/>
          <a:stretch/>
        </p:blipFill>
        <p:spPr>
          <a:xfrm>
            <a:off x="9176952" y="5372988"/>
            <a:ext cx="1194487" cy="97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886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214609" y="2695892"/>
            <a:ext cx="6495063" cy="1478570"/>
          </a:xfrm>
        </p:spPr>
        <p:txBody>
          <a:bodyPr/>
          <a:lstStyle/>
          <a:p>
            <a:r>
              <a:rPr lang="en-US" sz="6000" dirty="0"/>
              <a:t>Platforms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3554701"/>
              </p:ext>
            </p:extLst>
          </p:nvPr>
        </p:nvGraphicFramePr>
        <p:xfrm>
          <a:off x="2998573" y="411893"/>
          <a:ext cx="8048838" cy="60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Explosion 1 2"/>
          <p:cNvSpPr/>
          <p:nvPr/>
        </p:nvSpPr>
        <p:spPr>
          <a:xfrm>
            <a:off x="9580606" y="3855309"/>
            <a:ext cx="2611394" cy="2273642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Professional</a:t>
            </a:r>
          </a:p>
        </p:txBody>
      </p:sp>
    </p:spTree>
    <p:extLst>
      <p:ext uri="{BB962C8B-B14F-4D97-AF65-F5344CB8AC3E}">
        <p14:creationId xmlns:p14="http://schemas.microsoft.com/office/powerpoint/2010/main" val="273362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Examples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0034659"/>
              </p:ext>
            </p:extLst>
          </p:nvPr>
        </p:nvGraphicFramePr>
        <p:xfrm>
          <a:off x="1141413" y="2249488"/>
          <a:ext cx="9906000" cy="354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432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7804649"/>
              </p:ext>
            </p:extLst>
          </p:nvPr>
        </p:nvGraphicFramePr>
        <p:xfrm>
          <a:off x="1556951" y="304800"/>
          <a:ext cx="9490463" cy="6219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549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Portfolio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6200" y="1812439"/>
            <a:ext cx="5891213" cy="377281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 dirty="0"/>
              <a:t>Creation</a:t>
            </a:r>
          </a:p>
          <a:p>
            <a:r>
              <a:rPr lang="en-US" sz="2800" dirty="0">
                <a:solidFill>
                  <a:srgbClr val="FFFF00"/>
                </a:solidFill>
              </a:rPr>
              <a:t>Go to www.wix.com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6895070" y="3476285"/>
            <a:ext cx="782595" cy="445121"/>
          </a:xfrm>
          <a:prstGeom prst="right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40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6200" y="1273537"/>
            <a:ext cx="5891213" cy="38362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Portfolio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 dirty="0"/>
              <a:t>Creation</a:t>
            </a:r>
          </a:p>
          <a:p>
            <a:r>
              <a:rPr lang="en-US" sz="2800" dirty="0">
                <a:solidFill>
                  <a:srgbClr val="FFFF00"/>
                </a:solidFill>
              </a:rPr>
              <a:t>www.wix.com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 rot="8160810">
            <a:off x="8468499" y="1861891"/>
            <a:ext cx="782595" cy="445121"/>
          </a:xfrm>
          <a:prstGeom prst="right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5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6200" y="1302328"/>
            <a:ext cx="5891213" cy="37786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Portfolio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 dirty="0"/>
              <a:t>Creation</a:t>
            </a:r>
          </a:p>
          <a:p>
            <a:r>
              <a:rPr lang="en-US" sz="2800" dirty="0">
                <a:solidFill>
                  <a:srgbClr val="FFFF00"/>
                </a:solidFill>
              </a:rPr>
              <a:t>www.wix.com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 rot="5400000">
            <a:off x="6332013" y="1753188"/>
            <a:ext cx="782595" cy="445121"/>
          </a:xfrm>
          <a:prstGeom prst="right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252658" y="2575802"/>
            <a:ext cx="1556812" cy="25076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Your real Email</a:t>
            </a:r>
          </a:p>
        </p:txBody>
      </p:sp>
      <p:sp>
        <p:nvSpPr>
          <p:cNvPr id="9" name="Rectangle 8"/>
          <p:cNvSpPr/>
          <p:nvPr/>
        </p:nvSpPr>
        <p:spPr>
          <a:xfrm>
            <a:off x="6423316" y="3258592"/>
            <a:ext cx="1511504" cy="25076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Write it down!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633645" y="744918"/>
            <a:ext cx="1894703" cy="1830860"/>
            <a:chOff x="3601993" y="3901398"/>
            <a:chExt cx="1894703" cy="1830860"/>
          </a:xfrm>
        </p:grpSpPr>
        <p:sp>
          <p:nvSpPr>
            <p:cNvPr id="10" name="Rectangle 9"/>
            <p:cNvSpPr/>
            <p:nvPr/>
          </p:nvSpPr>
          <p:spPr>
            <a:xfrm>
              <a:off x="3707027" y="4691448"/>
              <a:ext cx="1684637" cy="25076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fcsgaonline.org</a:t>
              </a:r>
            </a:p>
          </p:txBody>
        </p:sp>
        <p:sp>
          <p:nvSpPr>
            <p:cNvPr id="11" name="&quot;No&quot; Symbol 10"/>
            <p:cNvSpPr/>
            <p:nvPr/>
          </p:nvSpPr>
          <p:spPr>
            <a:xfrm>
              <a:off x="3601993" y="3901398"/>
              <a:ext cx="1894703" cy="1830860"/>
            </a:xfrm>
            <a:prstGeom prst="noSmoking">
              <a:avLst>
                <a:gd name="adj" fmla="val 7361"/>
              </a:avLst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343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6200" y="1373103"/>
            <a:ext cx="5891213" cy="36371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Portfolio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 dirty="0"/>
              <a:t>Creation</a:t>
            </a:r>
          </a:p>
          <a:p>
            <a:r>
              <a:rPr lang="en-US" sz="2800" dirty="0">
                <a:solidFill>
                  <a:srgbClr val="FFFF00"/>
                </a:solidFill>
              </a:rPr>
              <a:t>www.wix.com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 rot="1622968">
            <a:off x="8501340" y="3639653"/>
            <a:ext cx="782595" cy="445121"/>
          </a:xfrm>
          <a:prstGeom prst="right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xplosion 1 12"/>
          <p:cNvSpPr/>
          <p:nvPr/>
        </p:nvSpPr>
        <p:spPr>
          <a:xfrm>
            <a:off x="4020065" y="3873414"/>
            <a:ext cx="2611394" cy="2273642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Customize Later</a:t>
            </a:r>
          </a:p>
        </p:txBody>
      </p:sp>
    </p:spTree>
    <p:extLst>
      <p:ext uri="{BB962C8B-B14F-4D97-AF65-F5344CB8AC3E}">
        <p14:creationId xmlns:p14="http://schemas.microsoft.com/office/powerpoint/2010/main" val="382902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606</TotalTime>
  <Words>390</Words>
  <Application>Microsoft Office PowerPoint</Application>
  <PresentationFormat>Widescreen</PresentationFormat>
  <Paragraphs>105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Trebuchet MS</vt:lpstr>
      <vt:lpstr>Tw Cen MT</vt:lpstr>
      <vt:lpstr>Circuit</vt:lpstr>
      <vt:lpstr>Digital Portfolio </vt:lpstr>
      <vt:lpstr>Differences </vt:lpstr>
      <vt:lpstr>Platforms</vt:lpstr>
      <vt:lpstr>Examples </vt:lpstr>
      <vt:lpstr>PowerPoint Presentation</vt:lpstr>
      <vt:lpstr>Digital Portfolio </vt:lpstr>
      <vt:lpstr>Digital Portfolio </vt:lpstr>
      <vt:lpstr>Digital Portfolio </vt:lpstr>
      <vt:lpstr>Digital Portfolio </vt:lpstr>
      <vt:lpstr>Digital Portfolio </vt:lpstr>
      <vt:lpstr>Digital Portfolio </vt:lpstr>
      <vt:lpstr>ON Prompt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 PAGE Instructions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Portfolio</dc:title>
  <dc:creator>Washburn, Thomas K</dc:creator>
  <cp:lastModifiedBy>Funderburk, Harold</cp:lastModifiedBy>
  <cp:revision>23</cp:revision>
  <dcterms:created xsi:type="dcterms:W3CDTF">2017-08-28T11:55:11Z</dcterms:created>
  <dcterms:modified xsi:type="dcterms:W3CDTF">2017-09-15T12:19:18Z</dcterms:modified>
</cp:coreProperties>
</file>